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6" r:id="rId4"/>
  </p:sldMasterIdLst>
  <p:notesMasterIdLst>
    <p:notesMasterId r:id="rId15"/>
  </p:notesMasterIdLst>
  <p:handoutMasterIdLst>
    <p:handoutMasterId r:id="rId16"/>
  </p:handoutMasterIdLst>
  <p:sldIdLst>
    <p:sldId id="317" r:id="rId5"/>
    <p:sldId id="311" r:id="rId6"/>
    <p:sldId id="265" r:id="rId7"/>
    <p:sldId id="325" r:id="rId8"/>
    <p:sldId id="323" r:id="rId9"/>
    <p:sldId id="326" r:id="rId10"/>
    <p:sldId id="328" r:id="rId11"/>
    <p:sldId id="329" r:id="rId12"/>
    <p:sldId id="324" r:id="rId13"/>
    <p:sldId id="327"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Industry Black" panose="00000900000000000000" pitchFamily="50" charset="0"/>
      <p:bold r:id="rId21"/>
      <p:boldItalic r:id="rId22"/>
    </p:embeddedFont>
    <p:embeddedFont>
      <p:font typeface="Industry Bold" panose="00000800000000000000" pitchFamily="50" charset="0"/>
      <p:bold r:id="rId23"/>
      <p:boldItalic r:id="rId24"/>
    </p:embeddedFont>
    <p:embeddedFont>
      <p:font typeface="Industry Book" panose="00000500000000000000" pitchFamily="50" charset="0"/>
      <p:regular r:id="rId25"/>
      <p:italic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E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A33425-955D-4CB2-9578-7E0BD04A47EA}" type="datetimeFigureOut">
              <a:rPr lang="en-US" smtClean="0"/>
              <a:t>11/13/2023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6E72A-499E-4F78-B09D-D29D9C0F8442}" type="slidenum">
              <a:rPr lang="en-US" smtClean="0"/>
              <a:t>‹#›</a:t>
            </a:fld>
            <a:endParaRPr lang="en-US"/>
          </a:p>
        </p:txBody>
      </p:sp>
    </p:spTree>
    <p:extLst>
      <p:ext uri="{BB962C8B-B14F-4D97-AF65-F5344CB8AC3E}">
        <p14:creationId xmlns:p14="http://schemas.microsoft.com/office/powerpoint/2010/main" val="3026611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F9699-F528-4758-8356-0FF722346913}"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4C7BA-69E5-4DB9-A514-7921A59A2A8C}" type="slidenum">
              <a:rPr lang="en-US" smtClean="0"/>
              <a:t>‹#›</a:t>
            </a:fld>
            <a:endParaRPr lang="en-US"/>
          </a:p>
        </p:txBody>
      </p:sp>
    </p:spTree>
    <p:extLst>
      <p:ext uri="{BB962C8B-B14F-4D97-AF65-F5344CB8AC3E}">
        <p14:creationId xmlns:p14="http://schemas.microsoft.com/office/powerpoint/2010/main" val="131884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Rather we’re talking about the Marines, Army, Air Force, Navy, </a:t>
            </a:r>
            <a:r>
              <a:rPr lang="en-US" b="0" i="0" dirty="0" err="1">
                <a:solidFill>
                  <a:srgbClr val="202124"/>
                </a:solidFill>
                <a:effectLst/>
                <a:latin typeface="Google Sans"/>
              </a:rPr>
              <a:t>etc</a:t>
            </a:r>
            <a:r>
              <a:rPr lang="en-US" b="0" i="0" dirty="0">
                <a:solidFill>
                  <a:srgbClr val="202124"/>
                </a:solidFill>
                <a:effectLst/>
                <a:latin typeface="Google Sans"/>
              </a:rPr>
              <a:t> all adhere to the same basic principles: Commitment, loyalty, accountability, integrity, leadership and service before self. Veterans understand the importance of these principles in building a strong team. They also bring an intrinsic understanding of how loyalty adds to team proficiency and builds trust in a work environment. All of these principles are very similar to our culture, work environment, and what we strive for in our Kiewit employees. This allows the service men and women to transition well into our company and our culture. </a:t>
            </a:r>
          </a:p>
          <a:p>
            <a:endParaRPr lang="en-US" b="0" i="0" dirty="0">
              <a:solidFill>
                <a:srgbClr val="202124"/>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F4A4C7BA-69E5-4DB9-A514-7921A59A2A8C}" type="slidenum">
              <a:rPr lang="en-US" smtClean="0"/>
              <a:t>3</a:t>
            </a:fld>
            <a:endParaRPr lang="en-US"/>
          </a:p>
        </p:txBody>
      </p:sp>
    </p:spTree>
    <p:extLst>
      <p:ext uri="{BB962C8B-B14F-4D97-AF65-F5344CB8AC3E}">
        <p14:creationId xmlns:p14="http://schemas.microsoft.com/office/powerpoint/2010/main" val="169414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E7FBF1A-8774-4ACC-9F3C-FFD243238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3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SB</a:t>
            </a:r>
            <a:r>
              <a:rPr lang="en-US" dirty="0"/>
              <a:t>- </a:t>
            </a:r>
            <a:r>
              <a:rPr lang="en-US" sz="1800" b="0" i="0" u="none" strike="noStrike" dirty="0">
                <a:solidFill>
                  <a:srgbClr val="000000"/>
                </a:solidFill>
                <a:effectLst/>
                <a:latin typeface="Arial" panose="020B0604020202020204" pitchFamily="34" charset="0"/>
              </a:rPr>
              <a:t>Program developed by the DoD and US Chamber of Commerce in 2014 (JTEST-A1) to help active-duty service members gain civilian experience and skills and aid in getting gainful employment after leaving Active Duty</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Craft and Staff positions</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90 – 180 day internship</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Attract skilled military veterans </a:t>
            </a:r>
            <a:r>
              <a:rPr lang="en-US" sz="1800" b="0" i="0" u="none" strike="noStrike" dirty="0" err="1">
                <a:solidFill>
                  <a:srgbClr val="000000"/>
                </a:solidFill>
                <a:effectLst/>
                <a:latin typeface="Arial" panose="020B0604020202020204" pitchFamily="34" charset="0"/>
              </a:rPr>
              <a:t>earlyv</a:t>
            </a:r>
            <a:r>
              <a:rPr lang="en-US" sz="1800" b="0" i="0" u="none" strike="noStrike" dirty="0">
                <a:solidFill>
                  <a:srgbClr val="000000"/>
                </a:solidFill>
                <a:effectLst/>
                <a:latin typeface="Arial" panose="020B0604020202020204" pitchFamily="34" charset="0"/>
              </a:rPr>
              <a:t> before end of service date</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Increase company visibility among military community</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Access to diverse workforce with strong technical skills, leadership and problem-solving abilities</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Train them our way</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Low cost/risk on Kiewit</a:t>
            </a:r>
          </a:p>
          <a:p>
            <a:pPr marL="171450" indent="-171450">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algn="l" rtl="0" fontAlgn="base"/>
            <a:r>
              <a:rPr lang="en-US" sz="1800" b="1" i="0" u="none" strike="noStrike" dirty="0" err="1">
                <a:solidFill>
                  <a:srgbClr val="000000"/>
                </a:solidFill>
                <a:effectLst/>
                <a:latin typeface="Arial" panose="020B0604020202020204" pitchFamily="34" charset="0"/>
              </a:rPr>
              <a:t>HoH</a:t>
            </a:r>
            <a:r>
              <a:rPr lang="en-US" sz="1800" b="0" i="0" u="none" strike="noStrike" dirty="0">
                <a:solidFill>
                  <a:srgbClr val="000000"/>
                </a:solidFill>
                <a:effectLst/>
                <a:latin typeface="Arial" panose="020B0604020202020204" pitchFamily="34" charset="0"/>
              </a:rPr>
              <a:t>- Program though the US Chamber of Commerce Foundation founded in March 2011.</a:t>
            </a:r>
            <a:r>
              <a:rPr lang="en-US" sz="1800" b="0" i="0" dirty="0">
                <a:solidFill>
                  <a:srgbClr val="000000"/>
                </a:solidFill>
                <a:effectLst/>
                <a:latin typeface="Arial" panose="020B0604020202020204" pitchFamily="34" charset="0"/>
              </a:rPr>
              <a:t>​</a:t>
            </a:r>
            <a:r>
              <a:rPr lang="en-US" sz="2800" b="0" i="0" u="none" strike="noStrike" dirty="0">
                <a:solidFill>
                  <a:srgbClr val="000000"/>
                </a:solidFill>
                <a:effectLst/>
                <a:latin typeface="Segoe UI" panose="020B0502040204020203" pitchFamily="34" charset="0"/>
              </a:rPr>
              <a:t> </a:t>
            </a:r>
            <a:r>
              <a:rPr lang="en-US" sz="1800" b="0" i="0" u="none" strike="noStrike" dirty="0">
                <a:solidFill>
                  <a:srgbClr val="000000"/>
                </a:solidFill>
                <a:effectLst/>
                <a:latin typeface="Arial" panose="020B0604020202020204" pitchFamily="34" charset="0"/>
              </a:rPr>
              <a:t>Goal is to help veterans, service members, and military spouses find meaningful employment.</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Attending 14 events vs 5 events in 2022 </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Craft and Staff positions</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20,000+ Attendees</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Access to the HOH Employer Dashboard</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Access over 200,000 veteran and military spouse resumes</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Opportunity to directly engage with registered service members, and military spouses</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Participate on employer boards to highlight and educate about opportunities in construction and at Kiewit</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Automatic approval to all (20+) HOH events, bypassing any waitlist</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Sponsorship recognition at three hiring events </a:t>
            </a:r>
            <a:endParaRPr lang="en-US" sz="2800" b="0" i="0" dirty="0">
              <a:solidFill>
                <a:srgbClr val="000000"/>
              </a:solidFill>
              <a:effectLst/>
              <a:latin typeface="Segoe UI" panose="020B0502040204020203" pitchFamily="34" charset="0"/>
            </a:endParaRPr>
          </a:p>
          <a:p>
            <a:pPr marL="0" indent="0">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marL="0" indent="0">
              <a:buFont typeface="Arial" panose="020B0604020202020204" pitchFamily="34" charset="0"/>
              <a:buNone/>
            </a:pPr>
            <a:r>
              <a:rPr lang="en-US" sz="1800" b="1" i="0" u="none" strike="noStrike" dirty="0">
                <a:solidFill>
                  <a:srgbClr val="000000"/>
                </a:solidFill>
                <a:effectLst/>
                <a:latin typeface="Arial" panose="020B0604020202020204" pitchFamily="34" charset="0"/>
              </a:rPr>
              <a:t>Army </a:t>
            </a:r>
            <a:r>
              <a:rPr lang="en-US" sz="1800" b="1" i="0" u="none" strike="noStrike" dirty="0" err="1">
                <a:solidFill>
                  <a:srgbClr val="000000"/>
                </a:solidFill>
                <a:effectLst/>
                <a:latin typeface="Arial" panose="020B0604020202020204" pitchFamily="34" charset="0"/>
              </a:rPr>
              <a:t>PaYS</a:t>
            </a:r>
            <a:r>
              <a:rPr lang="en-US" sz="1800" b="1" i="0" u="none" strike="noStrike" dirty="0">
                <a:solidFill>
                  <a:srgbClr val="000000"/>
                </a:solidFill>
                <a:effectLst/>
                <a:latin typeface="Arial" panose="020B0604020202020204" pitchFamily="34" charset="0"/>
              </a:rPr>
              <a:t>- </a:t>
            </a:r>
            <a:r>
              <a:rPr lang="en-US" sz="2800" b="0" i="0" dirty="0">
                <a:solidFill>
                  <a:srgbClr val="FFFFFF"/>
                </a:solidFill>
                <a:effectLst/>
                <a:latin typeface="USArmyWeb Light"/>
              </a:rPr>
              <a:t>The Partnership for Your Success (</a:t>
            </a:r>
            <a:r>
              <a:rPr lang="en-US" sz="2800" b="0" i="0" dirty="0" err="1">
                <a:solidFill>
                  <a:srgbClr val="FFFFFF"/>
                </a:solidFill>
                <a:effectLst/>
                <a:latin typeface="USArmyWeb Light"/>
              </a:rPr>
              <a:t>PaYS</a:t>
            </a:r>
            <a:r>
              <a:rPr lang="en-US" sz="2800" b="0" i="0" dirty="0">
                <a:solidFill>
                  <a:srgbClr val="FFFFFF"/>
                </a:solidFill>
                <a:effectLst/>
                <a:latin typeface="USArmyWeb Light"/>
              </a:rPr>
              <a:t>) Program is a strategic partnership between the U.S. Army and a cross section of corporations, companies, and public sector agencies. The Program provides America's Soldiers with an opportunity to serve their country while they prepare for their future. </a:t>
            </a:r>
            <a:r>
              <a:rPr lang="en-US" sz="2800" b="0" i="0" dirty="0" err="1">
                <a:solidFill>
                  <a:srgbClr val="FFFFFF"/>
                </a:solidFill>
                <a:effectLst/>
                <a:latin typeface="USArmyWeb Light"/>
              </a:rPr>
              <a:t>PaYS</a:t>
            </a:r>
            <a:r>
              <a:rPr lang="en-US" sz="2800" b="0" i="0" dirty="0">
                <a:solidFill>
                  <a:srgbClr val="FFFFFF"/>
                </a:solidFill>
                <a:effectLst/>
                <a:latin typeface="USArmyWeb Light"/>
              </a:rPr>
              <a:t> Partners guarantee Soldiers an interview and possible employment after the Army. This unique Program is part of the Army's effort to partner with America's business community and reconnect America with its Army.</a:t>
            </a:r>
          </a:p>
          <a:p>
            <a:pPr marL="0" indent="0">
              <a:buFont typeface="Arial" panose="020B0604020202020204" pitchFamily="34" charset="0"/>
              <a:buNone/>
            </a:pPr>
            <a:endParaRPr lang="en-US" sz="2800" b="0" i="0" u="none" strike="noStrike" dirty="0">
              <a:solidFill>
                <a:srgbClr val="FFFFFF"/>
              </a:solidFill>
              <a:effectLst/>
              <a:latin typeface="USArmyWeb Light"/>
            </a:endParaRPr>
          </a:p>
          <a:p>
            <a:pPr marL="0" indent="0">
              <a:buFont typeface="Arial" panose="020B0604020202020204" pitchFamily="34" charset="0"/>
              <a:buNone/>
            </a:pPr>
            <a:r>
              <a:rPr lang="en-US" sz="2800" b="1" i="0" u="none" strike="noStrike" dirty="0">
                <a:solidFill>
                  <a:srgbClr val="FFFFFF"/>
                </a:solidFill>
                <a:effectLst/>
                <a:latin typeface="USArmyWeb Light"/>
              </a:rPr>
              <a:t>SACC- </a:t>
            </a:r>
            <a:r>
              <a:rPr lang="en-US" sz="2800" b="0" i="0" u="none" strike="noStrike" dirty="0">
                <a:solidFill>
                  <a:srgbClr val="FFFFFF"/>
                </a:solidFill>
                <a:effectLst/>
                <a:latin typeface="USArmyWeb Light"/>
              </a:rPr>
              <a:t>The Service Academy Career Conference provides top-tier employment and academic opportunities exclusively to US Service Academy Graduates. Service Academy graduates are in demand for their expertise and leadership experience- not only by industry leading companies but also premier academic institutions. </a:t>
            </a:r>
          </a:p>
          <a:p>
            <a:pPr marL="285750" indent="-285750">
              <a:buFont typeface="Arial" panose="020B0604020202020204" pitchFamily="34" charset="0"/>
              <a:buChar char="•"/>
            </a:pPr>
            <a:r>
              <a:rPr lang="en-US" sz="2800" b="0" i="0" u="none" strike="noStrike" dirty="0">
                <a:solidFill>
                  <a:srgbClr val="FFFFFF"/>
                </a:solidFill>
                <a:effectLst/>
                <a:latin typeface="USArmyWeb Light"/>
              </a:rPr>
              <a:t>Attending 3 events in 2023</a:t>
            </a:r>
            <a:endParaRPr lang="en-US" sz="1800" b="1" i="0" u="none" strike="noStrike" dirty="0">
              <a:solidFill>
                <a:srgbClr val="000000"/>
              </a:solidFill>
              <a:effectLst/>
              <a:latin typeface="Arial" panose="020B0604020202020204" pitchFamily="34" charset="0"/>
            </a:endParaRP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effectLst/>
                <a:latin typeface="Calibri" panose="020F0502020204030204" pitchFamily="34" charset="0"/>
                <a:ea typeface="Calibri" panose="020F0502020204030204" pitchFamily="34" charset="0"/>
              </a:rPr>
              <a:t>this will help be an entry point to a talking point that even with these strong partnerships we’re forming, it will be very intensive work to find those people who are the best fit for Kiewit, provide them with a good onboarding experience, etc.</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4A4C7BA-69E5-4DB9-A514-7921A59A2A8C}" type="slidenum">
              <a:rPr lang="en-US" smtClean="0"/>
              <a:t>6</a:t>
            </a:fld>
            <a:endParaRPr lang="en-US"/>
          </a:p>
        </p:txBody>
      </p:sp>
    </p:spTree>
    <p:extLst>
      <p:ext uri="{BB962C8B-B14F-4D97-AF65-F5344CB8AC3E}">
        <p14:creationId xmlns:p14="http://schemas.microsoft.com/office/powerpoint/2010/main" val="9643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SB</a:t>
            </a:r>
            <a:r>
              <a:rPr lang="en-US" dirty="0"/>
              <a:t>- </a:t>
            </a:r>
            <a:r>
              <a:rPr lang="en-US" sz="1800" b="0" i="0" u="none" strike="noStrike" dirty="0">
                <a:solidFill>
                  <a:srgbClr val="000000"/>
                </a:solidFill>
                <a:effectLst/>
                <a:latin typeface="Arial" panose="020B0604020202020204" pitchFamily="34" charset="0"/>
              </a:rPr>
              <a:t>Program developed by the DoD and US Chamber of Commerce in 2014 (JTEST-A1) to help active-duty service members gain civilian experience and skills and aid in getting gainful employment after leaving Active Duty</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Craft and Staff positions</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90 – 180 day internship</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Attract skilled military veterans </a:t>
            </a:r>
            <a:r>
              <a:rPr lang="en-US" sz="1800" b="0" i="0" u="none" strike="noStrike" dirty="0" err="1">
                <a:solidFill>
                  <a:srgbClr val="000000"/>
                </a:solidFill>
                <a:effectLst/>
                <a:latin typeface="Arial" panose="020B0604020202020204" pitchFamily="34" charset="0"/>
              </a:rPr>
              <a:t>earlyv</a:t>
            </a:r>
            <a:r>
              <a:rPr lang="en-US" sz="1800" b="0" i="0" u="none" strike="noStrike" dirty="0">
                <a:solidFill>
                  <a:srgbClr val="000000"/>
                </a:solidFill>
                <a:effectLst/>
                <a:latin typeface="Arial" panose="020B0604020202020204" pitchFamily="34" charset="0"/>
              </a:rPr>
              <a:t> before end of service date</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Increase company visibility among military community</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Access to diverse workforce with strong technical skills, leadership and problem-solving abilities</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Train them our way</a:t>
            </a:r>
          </a:p>
          <a:p>
            <a:pPr marL="171450" indent="-171450">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Low cost/risk on Kiewit</a:t>
            </a:r>
          </a:p>
          <a:p>
            <a:pPr marL="171450" indent="-171450">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algn="l" rtl="0" fontAlgn="base"/>
            <a:r>
              <a:rPr lang="en-US" sz="1800" b="1" i="0" u="none" strike="noStrike" dirty="0" err="1">
                <a:solidFill>
                  <a:srgbClr val="000000"/>
                </a:solidFill>
                <a:effectLst/>
                <a:latin typeface="Arial" panose="020B0604020202020204" pitchFamily="34" charset="0"/>
              </a:rPr>
              <a:t>HoH</a:t>
            </a:r>
            <a:r>
              <a:rPr lang="en-US" sz="1800" b="0" i="0" u="none" strike="noStrike" dirty="0">
                <a:solidFill>
                  <a:srgbClr val="000000"/>
                </a:solidFill>
                <a:effectLst/>
                <a:latin typeface="Arial" panose="020B0604020202020204" pitchFamily="34" charset="0"/>
              </a:rPr>
              <a:t>- Program though the US Chamber of Commerce Foundation founded in March 2011.</a:t>
            </a:r>
            <a:r>
              <a:rPr lang="en-US" sz="1800" b="0" i="0" dirty="0">
                <a:solidFill>
                  <a:srgbClr val="000000"/>
                </a:solidFill>
                <a:effectLst/>
                <a:latin typeface="Arial" panose="020B0604020202020204" pitchFamily="34" charset="0"/>
              </a:rPr>
              <a:t>​</a:t>
            </a:r>
            <a:r>
              <a:rPr lang="en-US" sz="2800" b="0" i="0" u="none" strike="noStrike" dirty="0">
                <a:solidFill>
                  <a:srgbClr val="000000"/>
                </a:solidFill>
                <a:effectLst/>
                <a:latin typeface="Segoe UI" panose="020B0502040204020203" pitchFamily="34" charset="0"/>
              </a:rPr>
              <a:t> </a:t>
            </a:r>
            <a:r>
              <a:rPr lang="en-US" sz="1800" b="0" i="0" u="none" strike="noStrike" dirty="0">
                <a:solidFill>
                  <a:srgbClr val="000000"/>
                </a:solidFill>
                <a:effectLst/>
                <a:latin typeface="Arial" panose="020B0604020202020204" pitchFamily="34" charset="0"/>
              </a:rPr>
              <a:t>Goal is to help veterans, service members, and military spouses find meaningful employment.</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Attending 14 events vs 5 events in 2022 </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Craft and Staff positions</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20,000+ Attendees</a:t>
            </a: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Access to the HOH Employer Dashboard</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Access over 200,000 veteran and military spouse resumes</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Opportunity to directly engage with registered service members, and military spouses</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Participate on employer boards to highlight and educate about opportunities in construction and at Kiewit</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Automatic approval to all (20+) HOH events, bypassing any waitlist</a:t>
            </a:r>
            <a:r>
              <a:rPr lang="en-US" sz="1800" b="0" i="0" dirty="0">
                <a:solidFill>
                  <a:srgbClr val="000000"/>
                </a:solidFill>
                <a:effectLst/>
                <a:latin typeface="Arial" panose="020B0604020202020204" pitchFamily="34" charset="0"/>
              </a:rPr>
              <a:t>​</a:t>
            </a:r>
            <a:endParaRPr lang="en-US"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   Sponsorship recognition at three hiring events </a:t>
            </a:r>
            <a:endParaRPr lang="en-US" sz="2800" b="0" i="0" dirty="0">
              <a:solidFill>
                <a:srgbClr val="000000"/>
              </a:solidFill>
              <a:effectLst/>
              <a:latin typeface="Segoe UI" panose="020B0502040204020203" pitchFamily="34" charset="0"/>
            </a:endParaRPr>
          </a:p>
          <a:p>
            <a:pPr marL="0" indent="0">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marL="0" indent="0">
              <a:buFont typeface="Arial" panose="020B0604020202020204" pitchFamily="34" charset="0"/>
              <a:buNone/>
            </a:pPr>
            <a:r>
              <a:rPr lang="en-US" sz="1800" b="1" i="0" u="none" strike="noStrike" dirty="0">
                <a:solidFill>
                  <a:srgbClr val="000000"/>
                </a:solidFill>
                <a:effectLst/>
                <a:latin typeface="Arial" panose="020B0604020202020204" pitchFamily="34" charset="0"/>
              </a:rPr>
              <a:t>Army </a:t>
            </a:r>
            <a:r>
              <a:rPr lang="en-US" sz="1800" b="1" i="0" u="none" strike="noStrike" dirty="0" err="1">
                <a:solidFill>
                  <a:srgbClr val="000000"/>
                </a:solidFill>
                <a:effectLst/>
                <a:latin typeface="Arial" panose="020B0604020202020204" pitchFamily="34" charset="0"/>
              </a:rPr>
              <a:t>PaYS</a:t>
            </a:r>
            <a:r>
              <a:rPr lang="en-US" sz="1800" b="1" i="0" u="none" strike="noStrike" dirty="0">
                <a:solidFill>
                  <a:srgbClr val="000000"/>
                </a:solidFill>
                <a:effectLst/>
                <a:latin typeface="Arial" panose="020B0604020202020204" pitchFamily="34" charset="0"/>
              </a:rPr>
              <a:t>- </a:t>
            </a:r>
            <a:r>
              <a:rPr lang="en-US" sz="2800" b="0" i="0" dirty="0">
                <a:solidFill>
                  <a:srgbClr val="FFFFFF"/>
                </a:solidFill>
                <a:effectLst/>
                <a:latin typeface="USArmyWeb Light"/>
              </a:rPr>
              <a:t>The Partnership for Your Success (</a:t>
            </a:r>
            <a:r>
              <a:rPr lang="en-US" sz="2800" b="0" i="0" dirty="0" err="1">
                <a:solidFill>
                  <a:srgbClr val="FFFFFF"/>
                </a:solidFill>
                <a:effectLst/>
                <a:latin typeface="USArmyWeb Light"/>
              </a:rPr>
              <a:t>PaYS</a:t>
            </a:r>
            <a:r>
              <a:rPr lang="en-US" sz="2800" b="0" i="0" dirty="0">
                <a:solidFill>
                  <a:srgbClr val="FFFFFF"/>
                </a:solidFill>
                <a:effectLst/>
                <a:latin typeface="USArmyWeb Light"/>
              </a:rPr>
              <a:t>) Program is a strategic partnership between the U.S. Army and a cross section of corporations, companies, and public sector agencies. The Program provides America's Soldiers with an opportunity to serve their country while they prepare for their future. </a:t>
            </a:r>
            <a:r>
              <a:rPr lang="en-US" sz="2800" b="0" i="0" dirty="0" err="1">
                <a:solidFill>
                  <a:srgbClr val="FFFFFF"/>
                </a:solidFill>
                <a:effectLst/>
                <a:latin typeface="USArmyWeb Light"/>
              </a:rPr>
              <a:t>PaYS</a:t>
            </a:r>
            <a:r>
              <a:rPr lang="en-US" sz="2800" b="0" i="0" dirty="0">
                <a:solidFill>
                  <a:srgbClr val="FFFFFF"/>
                </a:solidFill>
                <a:effectLst/>
                <a:latin typeface="USArmyWeb Light"/>
              </a:rPr>
              <a:t> Partners guarantee Soldiers an interview and possible employment after the Army. This unique Program is part of the Army's effort to partner with America's business community and reconnect America with its Army.</a:t>
            </a:r>
          </a:p>
          <a:p>
            <a:pPr marL="0" indent="0">
              <a:buFont typeface="Arial" panose="020B0604020202020204" pitchFamily="34" charset="0"/>
              <a:buNone/>
            </a:pPr>
            <a:endParaRPr lang="en-US" sz="2800" b="0" i="0" u="none" strike="noStrike" dirty="0">
              <a:solidFill>
                <a:srgbClr val="FFFFFF"/>
              </a:solidFill>
              <a:effectLst/>
              <a:latin typeface="USArmyWeb Light"/>
            </a:endParaRPr>
          </a:p>
          <a:p>
            <a:pPr marL="0" indent="0">
              <a:buFont typeface="Arial" panose="020B0604020202020204" pitchFamily="34" charset="0"/>
              <a:buNone/>
            </a:pPr>
            <a:r>
              <a:rPr lang="en-US" sz="2800" b="1" i="0" u="none" strike="noStrike" dirty="0">
                <a:solidFill>
                  <a:srgbClr val="FFFFFF"/>
                </a:solidFill>
                <a:effectLst/>
                <a:latin typeface="USArmyWeb Light"/>
              </a:rPr>
              <a:t>SACC- </a:t>
            </a:r>
            <a:r>
              <a:rPr lang="en-US" sz="2800" b="0" i="0" u="none" strike="noStrike" dirty="0">
                <a:solidFill>
                  <a:srgbClr val="FFFFFF"/>
                </a:solidFill>
                <a:effectLst/>
                <a:latin typeface="USArmyWeb Light"/>
              </a:rPr>
              <a:t>The Service Academy Career Conference provides top-tier employment and academic opportunities exclusively to US Service Academy Graduates. Service Academy graduates are in demand for their expertise and leadership experience- not only by industry leading companies but also premier academic institutions. </a:t>
            </a:r>
          </a:p>
          <a:p>
            <a:pPr marL="285750" indent="-285750">
              <a:buFont typeface="Arial" panose="020B0604020202020204" pitchFamily="34" charset="0"/>
              <a:buChar char="•"/>
            </a:pPr>
            <a:r>
              <a:rPr lang="en-US" sz="2800" b="0" i="0" u="none" strike="noStrike" dirty="0">
                <a:solidFill>
                  <a:srgbClr val="FFFFFF"/>
                </a:solidFill>
                <a:effectLst/>
                <a:latin typeface="USArmyWeb Light"/>
              </a:rPr>
              <a:t>Attending 3 events in 2023</a:t>
            </a:r>
            <a:endParaRPr lang="en-US" sz="1800" b="1" i="0" u="none" strike="noStrike" dirty="0">
              <a:solidFill>
                <a:srgbClr val="000000"/>
              </a:solidFill>
              <a:effectLst/>
              <a:latin typeface="Arial" panose="020B0604020202020204" pitchFamily="34" charset="0"/>
            </a:endParaRP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effectLst/>
                <a:latin typeface="Calibri" panose="020F0502020204030204" pitchFamily="34" charset="0"/>
                <a:ea typeface="Calibri" panose="020F0502020204030204" pitchFamily="34" charset="0"/>
              </a:rPr>
              <a:t>this will help be an entry point to a talking point that even with these strong partnerships we’re forming, it will be very intensive work to find those people who are the best fit for Kiewit, provide them with a good onboarding experience, etc.</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4A4C7BA-69E5-4DB9-A514-7921A59A2A8C}" type="slidenum">
              <a:rPr lang="en-US" smtClean="0"/>
              <a:t>7</a:t>
            </a:fld>
            <a:endParaRPr lang="en-US"/>
          </a:p>
        </p:txBody>
      </p:sp>
    </p:spTree>
    <p:extLst>
      <p:ext uri="{BB962C8B-B14F-4D97-AF65-F5344CB8AC3E}">
        <p14:creationId xmlns:p14="http://schemas.microsoft.com/office/powerpoint/2010/main" val="96438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9" name="Picture Placeholder 15"/>
          <p:cNvSpPr>
            <a:spLocks noGrp="1"/>
          </p:cNvSpPr>
          <p:nvPr>
            <p:ph type="pic" sz="quarter" idx="12" hasCustomPrompt="1"/>
          </p:nvPr>
        </p:nvSpPr>
        <p:spPr>
          <a:xfrm>
            <a:off x="0" y="0"/>
            <a:ext cx="12192000" cy="6604000"/>
          </a:xfrm>
          <a:prstGeom prst="rect">
            <a:avLst/>
          </a:prstGeom>
        </p:spPr>
        <p:txBody>
          <a:bodyPr/>
          <a:lstStyle>
            <a:lvl1pPr marL="0" indent="0">
              <a:buNone/>
              <a:defRPr/>
            </a:lvl1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a:t>Click icon to add photo</a:t>
            </a:r>
          </a:p>
        </p:txBody>
      </p:sp>
      <p:pic>
        <p:nvPicPr>
          <p:cNvPr id="2" name="Picture 1">
            <a:extLst>
              <a:ext uri="{FF2B5EF4-FFF2-40B4-BE49-F238E27FC236}">
                <a16:creationId xmlns:a16="http://schemas.microsoft.com/office/drawing/2014/main" id="{20955FA4-D6D1-4E10-9266-BD331A6935A1}"/>
              </a:ext>
            </a:extLst>
          </p:cNvPr>
          <p:cNvPicPr>
            <a:picLocks noChangeAspect="1"/>
          </p:cNvPicPr>
          <p:nvPr/>
        </p:nvPicPr>
        <p:blipFill>
          <a:blip r:embed="rId2"/>
          <a:stretch>
            <a:fillRect/>
          </a:stretch>
        </p:blipFill>
        <p:spPr>
          <a:xfrm>
            <a:off x="0" y="3178048"/>
            <a:ext cx="12192000" cy="3425952"/>
          </a:xfrm>
          <a:prstGeom prst="rect">
            <a:avLst/>
          </a:prstGeom>
        </p:spPr>
      </p:pic>
      <p:sp>
        <p:nvSpPr>
          <p:cNvPr id="13" name="Rectangle 12"/>
          <p:cNvSpPr/>
          <p:nvPr/>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sp>
        <p:nvSpPr>
          <p:cNvPr id="10" name="Rectangle 9">
            <a:extLst>
              <a:ext uri="{FF2B5EF4-FFF2-40B4-BE49-F238E27FC236}">
                <a16:creationId xmlns:a16="http://schemas.microsoft.com/office/drawing/2014/main" id="{D0453226-45D3-4F48-B3F4-A2BB9C3E290F}"/>
              </a:ext>
            </a:extLst>
          </p:cNvPr>
          <p:cNvSpPr/>
          <p:nvPr/>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sp>
        <p:nvSpPr>
          <p:cNvPr id="12" name="Rectangle 11">
            <a:extLst>
              <a:ext uri="{FF2B5EF4-FFF2-40B4-BE49-F238E27FC236}">
                <a16:creationId xmlns:a16="http://schemas.microsoft.com/office/drawing/2014/main" id="{33434D88-C724-4054-9C8E-931768F76FD8}"/>
              </a:ext>
            </a:extLst>
          </p:cNvPr>
          <p:cNvSpPr/>
          <p:nvPr userDrawn="1"/>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sp>
        <p:nvSpPr>
          <p:cNvPr id="19" name="Text Placeholder 4"/>
          <p:cNvSpPr>
            <a:spLocks noGrp="1"/>
          </p:cNvSpPr>
          <p:nvPr>
            <p:ph type="body" sz="quarter" idx="13" hasCustomPrompt="1"/>
          </p:nvPr>
        </p:nvSpPr>
        <p:spPr>
          <a:xfrm>
            <a:off x="1016000" y="5043757"/>
            <a:ext cx="10523538" cy="1013873"/>
          </a:xfrm>
          <a:prstGeom prst="rect">
            <a:avLst/>
          </a:prstGeom>
        </p:spPr>
        <p:txBody>
          <a:bodyPr anchor="ctr"/>
          <a:lstStyle>
            <a:lvl1pPr marL="0" indent="0" algn="l" defTabSz="1088473" rtl="0" eaLnBrk="1" latinLnBrk="0" hangingPunct="1">
              <a:lnSpc>
                <a:spcPts val="3400"/>
              </a:lnSpc>
              <a:spcBef>
                <a:spcPct val="0"/>
              </a:spcBef>
              <a:spcAft>
                <a:spcPts val="0"/>
              </a:spcAft>
              <a:buFontTx/>
              <a:buNone/>
              <a:defRPr lang="en-US" sz="3600" b="1" kern="1200" cap="all" baseline="0" dirty="0" smtClean="0">
                <a:solidFill>
                  <a:schemeClr val="bg1"/>
                </a:solidFill>
                <a:latin typeface="Industry Bold" panose="00000800000000000000" pitchFamily="50" charset="0"/>
                <a:ea typeface="+mj-ea"/>
                <a:cs typeface="Arial" panose="020B0604020202020204" pitchFamily="34" charset="0"/>
              </a:defRPr>
            </a:lvl1pPr>
            <a:lvl2pPr marL="0" indent="0">
              <a:lnSpc>
                <a:spcPts val="1667"/>
              </a:lnSpc>
              <a:spcBef>
                <a:spcPts val="250"/>
              </a:spcBef>
              <a:spcAft>
                <a:spcPts val="0"/>
              </a:spcAft>
              <a:buFontTx/>
              <a:buNone/>
              <a:defRPr sz="1800" i="0" cap="all" baseline="0">
                <a:solidFill>
                  <a:schemeClr val="bg1"/>
                </a:solidFill>
                <a:latin typeface="Industry Book" panose="00000500000000000000" pitchFamily="50" charset="0"/>
              </a:defRPr>
            </a:lvl2pPr>
            <a:lvl3pPr marL="761970" indent="0">
              <a:buFontTx/>
              <a:buNone/>
              <a:defRPr/>
            </a:lvl3pPr>
            <a:lvl4pPr marL="1142954" indent="0">
              <a:buFontTx/>
              <a:buNone/>
              <a:defRPr/>
            </a:lvl4pPr>
            <a:lvl5pPr marL="1523939" indent="0">
              <a:buFontTx/>
              <a:buNone/>
              <a:defRPr/>
            </a:lvl5pPr>
          </a:lstStyle>
          <a:p>
            <a:pPr lvl="0"/>
            <a:r>
              <a:rPr lang="en-US"/>
              <a:t>PRESENTATION TITLE IN ALL CAPS </a:t>
            </a:r>
          </a:p>
          <a:p>
            <a:pPr lvl="1"/>
            <a:r>
              <a:rPr lang="en-US"/>
              <a:t>PRESENTER NAME</a:t>
            </a:r>
          </a:p>
        </p:txBody>
      </p:sp>
      <p:cxnSp>
        <p:nvCxnSpPr>
          <p:cNvPr id="20" name="Straight Connector 19">
            <a:extLst>
              <a:ext uri="{FF2B5EF4-FFF2-40B4-BE49-F238E27FC236}">
                <a16:creationId xmlns:a16="http://schemas.microsoft.com/office/drawing/2014/main" id="{A9003D38-A58A-444B-B760-91FBC91CE05A}"/>
              </a:ext>
            </a:extLst>
          </p:cNvPr>
          <p:cNvCxnSpPr>
            <a:cxnSpLocks/>
          </p:cNvCxnSpPr>
          <p:nvPr/>
        </p:nvCxnSpPr>
        <p:spPr>
          <a:xfrm>
            <a:off x="889000" y="5024438"/>
            <a:ext cx="0" cy="1050131"/>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pic>
        <p:nvPicPr>
          <p:cNvPr id="18" name="Picture 17" descr="Text&#10;&#10;Description automatically generated">
            <a:extLst>
              <a:ext uri="{FF2B5EF4-FFF2-40B4-BE49-F238E27FC236}">
                <a16:creationId xmlns:a16="http://schemas.microsoft.com/office/drawing/2014/main" id="{0AC8B655-E113-4AA4-A5F1-ECEAB24928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39687"/>
            <a:ext cx="2529627" cy="1013872"/>
          </a:xfrm>
          <a:prstGeom prst="rect">
            <a:avLst/>
          </a:prstGeom>
        </p:spPr>
      </p:pic>
    </p:spTree>
    <p:extLst>
      <p:ext uri="{BB962C8B-B14F-4D97-AF65-F5344CB8AC3E}">
        <p14:creationId xmlns:p14="http://schemas.microsoft.com/office/powerpoint/2010/main" val="296590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Headers">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CE04A028-D3C5-4F87-8BC9-C7D13A669285}"/>
              </a:ext>
            </a:extLst>
          </p:cNvPr>
          <p:cNvSpPr>
            <a:spLocks noGrp="1"/>
          </p:cNvSpPr>
          <p:nvPr>
            <p:ph type="body" sz="quarter" idx="19"/>
          </p:nvPr>
        </p:nvSpPr>
        <p:spPr>
          <a:xfrm>
            <a:off x="548641" y="1160463"/>
            <a:ext cx="11092497" cy="1756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62BB87BB-7911-4953-B62E-78B900049E5D}"/>
              </a:ext>
            </a:extLst>
          </p:cNvPr>
          <p:cNvSpPr>
            <a:spLocks noGrp="1"/>
          </p:cNvSpPr>
          <p:nvPr>
            <p:ph type="body" sz="quarter" idx="13" hasCustomPrompt="1"/>
          </p:nvPr>
        </p:nvSpPr>
        <p:spPr>
          <a:xfrm>
            <a:off x="548641" y="260350"/>
            <a:ext cx="11092497"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14" name="Slide Number Placeholder 9">
            <a:extLst>
              <a:ext uri="{FF2B5EF4-FFF2-40B4-BE49-F238E27FC236}">
                <a16:creationId xmlns:a16="http://schemas.microsoft.com/office/drawing/2014/main" id="{EAD26343-0F7F-4530-B5E8-1BFA7FCAAB48}"/>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11" name="Text Placeholder 3">
            <a:extLst>
              <a:ext uri="{FF2B5EF4-FFF2-40B4-BE49-F238E27FC236}">
                <a16:creationId xmlns:a16="http://schemas.microsoft.com/office/drawing/2014/main" id="{3FB23F5D-616F-4B4A-9889-2F6D07C5D580}"/>
              </a:ext>
            </a:extLst>
          </p:cNvPr>
          <p:cNvSpPr>
            <a:spLocks noGrp="1"/>
          </p:cNvSpPr>
          <p:nvPr>
            <p:ph type="body" sz="quarter" idx="20"/>
          </p:nvPr>
        </p:nvSpPr>
        <p:spPr>
          <a:xfrm>
            <a:off x="548641" y="4228436"/>
            <a:ext cx="11092497" cy="1756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7A18D8-43D5-466F-BC90-7433E68AAC21}"/>
              </a:ext>
            </a:extLst>
          </p:cNvPr>
          <p:cNvSpPr>
            <a:spLocks noGrp="1"/>
          </p:cNvSpPr>
          <p:nvPr>
            <p:ph type="body" sz="quarter" idx="21" hasCustomPrompt="1"/>
          </p:nvPr>
        </p:nvSpPr>
        <p:spPr>
          <a:xfrm>
            <a:off x="548641" y="3328323"/>
            <a:ext cx="11092497"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cxnSp>
        <p:nvCxnSpPr>
          <p:cNvPr id="16" name="Straight Connector 15">
            <a:extLst>
              <a:ext uri="{FF2B5EF4-FFF2-40B4-BE49-F238E27FC236}">
                <a16:creationId xmlns:a16="http://schemas.microsoft.com/office/drawing/2014/main" id="{EF697D09-FD9A-44E2-825D-3E435DD0F649}"/>
              </a:ext>
            </a:extLst>
          </p:cNvPr>
          <p:cNvCxnSpPr>
            <a:cxnSpLocks/>
          </p:cNvCxnSpPr>
          <p:nvPr/>
        </p:nvCxnSpPr>
        <p:spPr>
          <a:xfrm>
            <a:off x="434735" y="3328323"/>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39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nd Vertica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9A49527-4585-458F-9D9E-CFAE7711EF03}"/>
              </a:ext>
            </a:extLst>
          </p:cNvPr>
          <p:cNvSpPr>
            <a:spLocks noGrp="1"/>
          </p:cNvSpPr>
          <p:nvPr>
            <p:ph type="pic" sz="quarter" idx="15" hasCustomPrompt="1"/>
          </p:nvPr>
        </p:nvSpPr>
        <p:spPr>
          <a:xfrm>
            <a:off x="7621589" y="1"/>
            <a:ext cx="4570412" cy="6344870"/>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6" name="Text Placeholder 4">
            <a:extLst>
              <a:ext uri="{FF2B5EF4-FFF2-40B4-BE49-F238E27FC236}">
                <a16:creationId xmlns:a16="http://schemas.microsoft.com/office/drawing/2014/main" id="{578D71E6-4482-46E4-AB56-DB29EED2E61F}"/>
              </a:ext>
            </a:extLst>
          </p:cNvPr>
          <p:cNvSpPr>
            <a:spLocks noGrp="1"/>
          </p:cNvSpPr>
          <p:nvPr>
            <p:ph type="body" sz="quarter" idx="13" hasCustomPrompt="1"/>
          </p:nvPr>
        </p:nvSpPr>
        <p:spPr>
          <a:xfrm>
            <a:off x="548641" y="260350"/>
            <a:ext cx="6524308"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8" name="Slide Number Placeholder 9">
            <a:extLst>
              <a:ext uri="{FF2B5EF4-FFF2-40B4-BE49-F238E27FC236}">
                <a16:creationId xmlns:a16="http://schemas.microsoft.com/office/drawing/2014/main" id="{2B5398C5-3FD9-41FF-8FD5-4BAE36C9ADC6}"/>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4" name="Content Placeholder 3">
            <a:extLst>
              <a:ext uri="{FF2B5EF4-FFF2-40B4-BE49-F238E27FC236}">
                <a16:creationId xmlns:a16="http://schemas.microsoft.com/office/drawing/2014/main" id="{FEB74A1D-A374-4FDE-ACAB-A703E69CE265}"/>
              </a:ext>
            </a:extLst>
          </p:cNvPr>
          <p:cNvSpPr>
            <a:spLocks noGrp="1"/>
          </p:cNvSpPr>
          <p:nvPr>
            <p:ph sz="quarter" idx="16"/>
          </p:nvPr>
        </p:nvSpPr>
        <p:spPr>
          <a:xfrm>
            <a:off x="549275" y="1160463"/>
            <a:ext cx="6518275"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4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4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nd 2 Photos">
    <p:spTree>
      <p:nvGrpSpPr>
        <p:cNvPr id="1" name=""/>
        <p:cNvGrpSpPr/>
        <p:nvPr/>
      </p:nvGrpSpPr>
      <p:grpSpPr>
        <a:xfrm>
          <a:off x="0" y="0"/>
          <a:ext cx="0" cy="0"/>
          <a:chOff x="0" y="0"/>
          <a:chExt cx="0" cy="0"/>
        </a:xfrm>
      </p:grpSpPr>
      <p:sp>
        <p:nvSpPr>
          <p:cNvPr id="27" name="Picture Placeholder 25">
            <a:extLst>
              <a:ext uri="{FF2B5EF4-FFF2-40B4-BE49-F238E27FC236}">
                <a16:creationId xmlns:a16="http://schemas.microsoft.com/office/drawing/2014/main" id="{95BE1E68-6C0B-4EBB-A581-1428AA33A578}"/>
              </a:ext>
            </a:extLst>
          </p:cNvPr>
          <p:cNvSpPr>
            <a:spLocks noGrp="1"/>
          </p:cNvSpPr>
          <p:nvPr>
            <p:ph type="pic" sz="quarter" idx="20" hasCustomPrompt="1"/>
          </p:nvPr>
        </p:nvSpPr>
        <p:spPr>
          <a:xfrm>
            <a:off x="7621588" y="0"/>
            <a:ext cx="4570412" cy="3125499"/>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28" name="Picture Placeholder 25">
            <a:extLst>
              <a:ext uri="{FF2B5EF4-FFF2-40B4-BE49-F238E27FC236}">
                <a16:creationId xmlns:a16="http://schemas.microsoft.com/office/drawing/2014/main" id="{ECC08517-7370-4C69-A9A3-529EA76CDCB1}"/>
              </a:ext>
            </a:extLst>
          </p:cNvPr>
          <p:cNvSpPr>
            <a:spLocks noGrp="1"/>
          </p:cNvSpPr>
          <p:nvPr>
            <p:ph type="pic" sz="quarter" idx="21" hasCustomPrompt="1"/>
          </p:nvPr>
        </p:nvSpPr>
        <p:spPr>
          <a:xfrm>
            <a:off x="7621588" y="3213020"/>
            <a:ext cx="4570412" cy="3125500"/>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7" name="Text Placeholder 4">
            <a:extLst>
              <a:ext uri="{FF2B5EF4-FFF2-40B4-BE49-F238E27FC236}">
                <a16:creationId xmlns:a16="http://schemas.microsoft.com/office/drawing/2014/main" id="{4B7887AF-0214-4A28-83C4-4E9A43A15C26}"/>
              </a:ext>
            </a:extLst>
          </p:cNvPr>
          <p:cNvSpPr>
            <a:spLocks noGrp="1"/>
          </p:cNvSpPr>
          <p:nvPr>
            <p:ph type="body" sz="quarter" idx="13" hasCustomPrompt="1"/>
          </p:nvPr>
        </p:nvSpPr>
        <p:spPr>
          <a:xfrm>
            <a:off x="548641" y="260350"/>
            <a:ext cx="6524307"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15" name="Slide Number Placeholder 9">
            <a:extLst>
              <a:ext uri="{FF2B5EF4-FFF2-40B4-BE49-F238E27FC236}">
                <a16:creationId xmlns:a16="http://schemas.microsoft.com/office/drawing/2014/main" id="{A92C46A2-7213-48FD-969F-6B4A8924480E}"/>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8" name="Content Placeholder 3">
            <a:extLst>
              <a:ext uri="{FF2B5EF4-FFF2-40B4-BE49-F238E27FC236}">
                <a16:creationId xmlns:a16="http://schemas.microsoft.com/office/drawing/2014/main" id="{7C4CAA44-E84B-4268-9E9F-E8323C96E8ED}"/>
              </a:ext>
            </a:extLst>
          </p:cNvPr>
          <p:cNvSpPr>
            <a:spLocks noGrp="1"/>
          </p:cNvSpPr>
          <p:nvPr>
            <p:ph sz="quarter" idx="16"/>
          </p:nvPr>
        </p:nvSpPr>
        <p:spPr>
          <a:xfrm>
            <a:off x="549275" y="1160463"/>
            <a:ext cx="6518275"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96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4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496369F-F9AB-4705-9755-15ED6E503B3C}"/>
              </a:ext>
            </a:extLst>
          </p:cNvPr>
          <p:cNvSpPr>
            <a:spLocks noGrp="1"/>
          </p:cNvSpPr>
          <p:nvPr>
            <p:ph type="pic" sz="quarter" idx="19" hasCustomPrompt="1"/>
          </p:nvPr>
        </p:nvSpPr>
        <p:spPr>
          <a:xfrm>
            <a:off x="7621587" y="0"/>
            <a:ext cx="4570412" cy="2053698"/>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27" name="Picture Placeholder 25">
            <a:extLst>
              <a:ext uri="{FF2B5EF4-FFF2-40B4-BE49-F238E27FC236}">
                <a16:creationId xmlns:a16="http://schemas.microsoft.com/office/drawing/2014/main" id="{95BE1E68-6C0B-4EBB-A581-1428AA33A578}"/>
              </a:ext>
            </a:extLst>
          </p:cNvPr>
          <p:cNvSpPr>
            <a:spLocks noGrp="1"/>
          </p:cNvSpPr>
          <p:nvPr>
            <p:ph type="pic" sz="quarter" idx="20" hasCustomPrompt="1"/>
          </p:nvPr>
        </p:nvSpPr>
        <p:spPr>
          <a:xfrm>
            <a:off x="7621588" y="2143602"/>
            <a:ext cx="4570412" cy="2053698"/>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28" name="Picture Placeholder 25">
            <a:extLst>
              <a:ext uri="{FF2B5EF4-FFF2-40B4-BE49-F238E27FC236}">
                <a16:creationId xmlns:a16="http://schemas.microsoft.com/office/drawing/2014/main" id="{ECC08517-7370-4C69-A9A3-529EA76CDCB1}"/>
              </a:ext>
            </a:extLst>
          </p:cNvPr>
          <p:cNvSpPr>
            <a:spLocks noGrp="1"/>
          </p:cNvSpPr>
          <p:nvPr>
            <p:ph type="pic" sz="quarter" idx="21" hasCustomPrompt="1"/>
          </p:nvPr>
        </p:nvSpPr>
        <p:spPr>
          <a:xfrm>
            <a:off x="7621588" y="4287202"/>
            <a:ext cx="4570412" cy="2053700"/>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8" name="Text Placeholder 4">
            <a:extLst>
              <a:ext uri="{FF2B5EF4-FFF2-40B4-BE49-F238E27FC236}">
                <a16:creationId xmlns:a16="http://schemas.microsoft.com/office/drawing/2014/main" id="{5531687F-68A4-469E-A7CA-C4706C3E9A8B}"/>
              </a:ext>
            </a:extLst>
          </p:cNvPr>
          <p:cNvSpPr>
            <a:spLocks noGrp="1"/>
          </p:cNvSpPr>
          <p:nvPr>
            <p:ph type="body" sz="quarter" idx="13" hasCustomPrompt="1"/>
          </p:nvPr>
        </p:nvSpPr>
        <p:spPr>
          <a:xfrm>
            <a:off x="548641" y="260350"/>
            <a:ext cx="6524307"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17" name="Slide Number Placeholder 9">
            <a:extLst>
              <a:ext uri="{FF2B5EF4-FFF2-40B4-BE49-F238E27FC236}">
                <a16:creationId xmlns:a16="http://schemas.microsoft.com/office/drawing/2014/main" id="{E163CFC4-A28A-4C27-8F0B-E34AC722F4A0}"/>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9" name="Content Placeholder 3">
            <a:extLst>
              <a:ext uri="{FF2B5EF4-FFF2-40B4-BE49-F238E27FC236}">
                <a16:creationId xmlns:a16="http://schemas.microsoft.com/office/drawing/2014/main" id="{03864BB3-95C8-44E9-AFE1-256901AE28BD}"/>
              </a:ext>
            </a:extLst>
          </p:cNvPr>
          <p:cNvSpPr>
            <a:spLocks noGrp="1"/>
          </p:cNvSpPr>
          <p:nvPr>
            <p:ph sz="quarter" idx="16"/>
          </p:nvPr>
        </p:nvSpPr>
        <p:spPr>
          <a:xfrm>
            <a:off x="549275" y="1160463"/>
            <a:ext cx="6518275"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20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4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and Diagonal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78B4519-F83B-4938-BA9F-0AE9EE9E54ED}"/>
              </a:ext>
            </a:extLst>
          </p:cNvPr>
          <p:cNvSpPr>
            <a:spLocks noGrp="1"/>
          </p:cNvSpPr>
          <p:nvPr>
            <p:ph type="pic" sz="quarter" idx="19" hasCustomPrompt="1"/>
          </p:nvPr>
        </p:nvSpPr>
        <p:spPr>
          <a:xfrm>
            <a:off x="6657846" y="0"/>
            <a:ext cx="5534154" cy="6340901"/>
          </a:xfrm>
          <a:custGeom>
            <a:avLst/>
            <a:gdLst>
              <a:gd name="connsiteX0" fmla="*/ 1556771 w 5534475"/>
              <a:gd name="connsiteY0" fmla="*/ 0 h 6341269"/>
              <a:gd name="connsiteX1" fmla="*/ 1854878 w 5534475"/>
              <a:gd name="connsiteY1" fmla="*/ 2522224 h 6341269"/>
              <a:gd name="connsiteX2" fmla="*/ 1854878 w 5534475"/>
              <a:gd name="connsiteY2" fmla="*/ 2522216 h 6341269"/>
              <a:gd name="connsiteX3" fmla="*/ 1556772 w 5534475"/>
              <a:gd name="connsiteY3" fmla="*/ 0 h 6341269"/>
              <a:gd name="connsiteX4" fmla="*/ 1854878 w 5534475"/>
              <a:gd name="connsiteY4" fmla="*/ 0 h 6341269"/>
              <a:gd name="connsiteX5" fmla="*/ 2446764 w 5534475"/>
              <a:gd name="connsiteY5" fmla="*/ 0 h 6341269"/>
              <a:gd name="connsiteX6" fmla="*/ 5534475 w 5534475"/>
              <a:gd name="connsiteY6" fmla="*/ 0 h 6341269"/>
              <a:gd name="connsiteX7" fmla="*/ 5534475 w 5534475"/>
              <a:gd name="connsiteY7" fmla="*/ 6341269 h 6341269"/>
              <a:gd name="connsiteX8" fmla="*/ 2446764 w 5534475"/>
              <a:gd name="connsiteY8" fmla="*/ 6341269 h 6341269"/>
              <a:gd name="connsiteX9" fmla="*/ 2306260 w 5534475"/>
              <a:gd name="connsiteY9" fmla="*/ 6341269 h 6341269"/>
              <a:gd name="connsiteX10" fmla="*/ 2306259 w 5534475"/>
              <a:gd name="connsiteY10" fmla="*/ 6341269 h 6341269"/>
              <a:gd name="connsiteX11" fmla="*/ 1854878 w 5534475"/>
              <a:gd name="connsiteY11" fmla="*/ 6341269 h 6341269"/>
              <a:gd name="connsiteX12" fmla="*/ 0 w 5534475"/>
              <a:gd name="connsiteY12" fmla="*/ 6341269 h 6341269"/>
              <a:gd name="connsiteX0" fmla="*/ 1556771 w 5534475"/>
              <a:gd name="connsiteY0" fmla="*/ 0 h 6341269"/>
              <a:gd name="connsiteX1" fmla="*/ 1854878 w 5534475"/>
              <a:gd name="connsiteY1" fmla="*/ 2522224 h 6341269"/>
              <a:gd name="connsiteX2" fmla="*/ 1556772 w 5534475"/>
              <a:gd name="connsiteY2" fmla="*/ 0 h 6341269"/>
              <a:gd name="connsiteX3" fmla="*/ 1854878 w 5534475"/>
              <a:gd name="connsiteY3" fmla="*/ 0 h 6341269"/>
              <a:gd name="connsiteX4" fmla="*/ 2446764 w 5534475"/>
              <a:gd name="connsiteY4" fmla="*/ 0 h 6341269"/>
              <a:gd name="connsiteX5" fmla="*/ 5534475 w 5534475"/>
              <a:gd name="connsiteY5" fmla="*/ 0 h 6341269"/>
              <a:gd name="connsiteX6" fmla="*/ 5534475 w 5534475"/>
              <a:gd name="connsiteY6" fmla="*/ 6341269 h 6341269"/>
              <a:gd name="connsiteX7" fmla="*/ 2446764 w 5534475"/>
              <a:gd name="connsiteY7" fmla="*/ 6341269 h 6341269"/>
              <a:gd name="connsiteX8" fmla="*/ 2306260 w 5534475"/>
              <a:gd name="connsiteY8" fmla="*/ 6341269 h 6341269"/>
              <a:gd name="connsiteX9" fmla="*/ 2306259 w 5534475"/>
              <a:gd name="connsiteY9" fmla="*/ 6341269 h 6341269"/>
              <a:gd name="connsiteX10" fmla="*/ 1854878 w 5534475"/>
              <a:gd name="connsiteY10" fmla="*/ 6341269 h 6341269"/>
              <a:gd name="connsiteX11" fmla="*/ 0 w 5534475"/>
              <a:gd name="connsiteY11" fmla="*/ 6341269 h 6341269"/>
              <a:gd name="connsiteX12" fmla="*/ 1556771 w 5534475"/>
              <a:gd name="connsiteY12" fmla="*/ 0 h 6341269"/>
              <a:gd name="connsiteX0" fmla="*/ 1556771 w 5534475"/>
              <a:gd name="connsiteY0" fmla="*/ 0 h 6341269"/>
              <a:gd name="connsiteX1" fmla="*/ 1556772 w 5534475"/>
              <a:gd name="connsiteY1" fmla="*/ 0 h 6341269"/>
              <a:gd name="connsiteX2" fmla="*/ 1854878 w 5534475"/>
              <a:gd name="connsiteY2" fmla="*/ 0 h 6341269"/>
              <a:gd name="connsiteX3" fmla="*/ 2446764 w 5534475"/>
              <a:gd name="connsiteY3" fmla="*/ 0 h 6341269"/>
              <a:gd name="connsiteX4" fmla="*/ 5534475 w 5534475"/>
              <a:gd name="connsiteY4" fmla="*/ 0 h 6341269"/>
              <a:gd name="connsiteX5" fmla="*/ 5534475 w 5534475"/>
              <a:gd name="connsiteY5" fmla="*/ 6341269 h 6341269"/>
              <a:gd name="connsiteX6" fmla="*/ 2446764 w 5534475"/>
              <a:gd name="connsiteY6" fmla="*/ 6341269 h 6341269"/>
              <a:gd name="connsiteX7" fmla="*/ 2306260 w 5534475"/>
              <a:gd name="connsiteY7" fmla="*/ 6341269 h 6341269"/>
              <a:gd name="connsiteX8" fmla="*/ 2306259 w 5534475"/>
              <a:gd name="connsiteY8" fmla="*/ 6341269 h 6341269"/>
              <a:gd name="connsiteX9" fmla="*/ 1854878 w 5534475"/>
              <a:gd name="connsiteY9" fmla="*/ 6341269 h 6341269"/>
              <a:gd name="connsiteX10" fmla="*/ 0 w 5534475"/>
              <a:gd name="connsiteY10" fmla="*/ 6341269 h 6341269"/>
              <a:gd name="connsiteX11" fmla="*/ 1556771 w 5534475"/>
              <a:gd name="connsiteY11" fmla="*/ 0 h 6341269"/>
              <a:gd name="connsiteX0" fmla="*/ 1556771 w 5534475"/>
              <a:gd name="connsiteY0" fmla="*/ 0 h 6341269"/>
              <a:gd name="connsiteX1" fmla="*/ 1556772 w 5534475"/>
              <a:gd name="connsiteY1" fmla="*/ 0 h 6341269"/>
              <a:gd name="connsiteX2" fmla="*/ 1854878 w 5534475"/>
              <a:gd name="connsiteY2" fmla="*/ 0 h 6341269"/>
              <a:gd name="connsiteX3" fmla="*/ 2446764 w 5534475"/>
              <a:gd name="connsiteY3" fmla="*/ 0 h 6341269"/>
              <a:gd name="connsiteX4" fmla="*/ 5534475 w 5534475"/>
              <a:gd name="connsiteY4" fmla="*/ 0 h 6341269"/>
              <a:gd name="connsiteX5" fmla="*/ 5534475 w 5534475"/>
              <a:gd name="connsiteY5" fmla="*/ 6341269 h 6341269"/>
              <a:gd name="connsiteX6" fmla="*/ 2306260 w 5534475"/>
              <a:gd name="connsiteY6" fmla="*/ 6341269 h 6341269"/>
              <a:gd name="connsiteX7" fmla="*/ 2306259 w 5534475"/>
              <a:gd name="connsiteY7" fmla="*/ 6341269 h 6341269"/>
              <a:gd name="connsiteX8" fmla="*/ 1854878 w 5534475"/>
              <a:gd name="connsiteY8" fmla="*/ 6341269 h 6341269"/>
              <a:gd name="connsiteX9" fmla="*/ 0 w 5534475"/>
              <a:gd name="connsiteY9" fmla="*/ 6341269 h 6341269"/>
              <a:gd name="connsiteX10" fmla="*/ 1556771 w 5534475"/>
              <a:gd name="connsiteY10" fmla="*/ 0 h 6341269"/>
              <a:gd name="connsiteX0" fmla="*/ 1556771 w 5534475"/>
              <a:gd name="connsiteY0" fmla="*/ 0 h 6341269"/>
              <a:gd name="connsiteX1" fmla="*/ 1556772 w 5534475"/>
              <a:gd name="connsiteY1" fmla="*/ 0 h 6341269"/>
              <a:gd name="connsiteX2" fmla="*/ 1854878 w 5534475"/>
              <a:gd name="connsiteY2" fmla="*/ 0 h 6341269"/>
              <a:gd name="connsiteX3" fmla="*/ 2446764 w 5534475"/>
              <a:gd name="connsiteY3" fmla="*/ 0 h 6341269"/>
              <a:gd name="connsiteX4" fmla="*/ 5534475 w 5534475"/>
              <a:gd name="connsiteY4" fmla="*/ 0 h 6341269"/>
              <a:gd name="connsiteX5" fmla="*/ 5534475 w 5534475"/>
              <a:gd name="connsiteY5" fmla="*/ 6341269 h 6341269"/>
              <a:gd name="connsiteX6" fmla="*/ 2306260 w 5534475"/>
              <a:gd name="connsiteY6" fmla="*/ 6341269 h 6341269"/>
              <a:gd name="connsiteX7" fmla="*/ 1854878 w 5534475"/>
              <a:gd name="connsiteY7" fmla="*/ 6341269 h 6341269"/>
              <a:gd name="connsiteX8" fmla="*/ 0 w 5534475"/>
              <a:gd name="connsiteY8" fmla="*/ 6341269 h 6341269"/>
              <a:gd name="connsiteX9" fmla="*/ 1556771 w 5534475"/>
              <a:gd name="connsiteY9" fmla="*/ 0 h 6341269"/>
              <a:gd name="connsiteX0" fmla="*/ 1556771 w 5534475"/>
              <a:gd name="connsiteY0" fmla="*/ 0 h 6341269"/>
              <a:gd name="connsiteX1" fmla="*/ 1556772 w 5534475"/>
              <a:gd name="connsiteY1" fmla="*/ 0 h 6341269"/>
              <a:gd name="connsiteX2" fmla="*/ 1854878 w 5534475"/>
              <a:gd name="connsiteY2" fmla="*/ 0 h 6341269"/>
              <a:gd name="connsiteX3" fmla="*/ 2446764 w 5534475"/>
              <a:gd name="connsiteY3" fmla="*/ 0 h 6341269"/>
              <a:gd name="connsiteX4" fmla="*/ 5534475 w 5534475"/>
              <a:gd name="connsiteY4" fmla="*/ 0 h 6341269"/>
              <a:gd name="connsiteX5" fmla="*/ 5534475 w 5534475"/>
              <a:gd name="connsiteY5" fmla="*/ 6341269 h 6341269"/>
              <a:gd name="connsiteX6" fmla="*/ 2306260 w 5534475"/>
              <a:gd name="connsiteY6" fmla="*/ 6341269 h 6341269"/>
              <a:gd name="connsiteX7" fmla="*/ 0 w 5534475"/>
              <a:gd name="connsiteY7" fmla="*/ 6341269 h 6341269"/>
              <a:gd name="connsiteX8" fmla="*/ 1556771 w 5534475"/>
              <a:gd name="connsiteY8" fmla="*/ 0 h 6341269"/>
              <a:gd name="connsiteX0" fmla="*/ 1556771 w 5534475"/>
              <a:gd name="connsiteY0" fmla="*/ 0 h 6341269"/>
              <a:gd name="connsiteX1" fmla="*/ 1556772 w 5534475"/>
              <a:gd name="connsiteY1" fmla="*/ 0 h 6341269"/>
              <a:gd name="connsiteX2" fmla="*/ 1854878 w 5534475"/>
              <a:gd name="connsiteY2" fmla="*/ 0 h 6341269"/>
              <a:gd name="connsiteX3" fmla="*/ 2446764 w 5534475"/>
              <a:gd name="connsiteY3" fmla="*/ 0 h 6341269"/>
              <a:gd name="connsiteX4" fmla="*/ 5534475 w 5534475"/>
              <a:gd name="connsiteY4" fmla="*/ 0 h 6341269"/>
              <a:gd name="connsiteX5" fmla="*/ 5534475 w 5534475"/>
              <a:gd name="connsiteY5" fmla="*/ 6341269 h 6341269"/>
              <a:gd name="connsiteX6" fmla="*/ 0 w 5534475"/>
              <a:gd name="connsiteY6" fmla="*/ 6341269 h 6341269"/>
              <a:gd name="connsiteX7" fmla="*/ 1556771 w 5534475"/>
              <a:gd name="connsiteY7" fmla="*/ 0 h 6341269"/>
              <a:gd name="connsiteX0" fmla="*/ 1556771 w 5534475"/>
              <a:gd name="connsiteY0" fmla="*/ 0 h 6341269"/>
              <a:gd name="connsiteX1" fmla="*/ 1556772 w 5534475"/>
              <a:gd name="connsiteY1" fmla="*/ 0 h 6341269"/>
              <a:gd name="connsiteX2" fmla="*/ 1854878 w 5534475"/>
              <a:gd name="connsiteY2" fmla="*/ 0 h 6341269"/>
              <a:gd name="connsiteX3" fmla="*/ 5534475 w 5534475"/>
              <a:gd name="connsiteY3" fmla="*/ 0 h 6341269"/>
              <a:gd name="connsiteX4" fmla="*/ 5534475 w 5534475"/>
              <a:gd name="connsiteY4" fmla="*/ 6341269 h 6341269"/>
              <a:gd name="connsiteX5" fmla="*/ 0 w 5534475"/>
              <a:gd name="connsiteY5" fmla="*/ 6341269 h 6341269"/>
              <a:gd name="connsiteX6" fmla="*/ 1556771 w 5534475"/>
              <a:gd name="connsiteY6" fmla="*/ 0 h 6341269"/>
              <a:gd name="connsiteX0" fmla="*/ 1556771 w 5534475"/>
              <a:gd name="connsiteY0" fmla="*/ 0 h 6341269"/>
              <a:gd name="connsiteX1" fmla="*/ 1556772 w 5534475"/>
              <a:gd name="connsiteY1" fmla="*/ 0 h 6341269"/>
              <a:gd name="connsiteX2" fmla="*/ 1854878 w 5534475"/>
              <a:gd name="connsiteY2" fmla="*/ 0 h 6341269"/>
              <a:gd name="connsiteX3" fmla="*/ 5534475 w 5534475"/>
              <a:gd name="connsiteY3" fmla="*/ 0 h 6341269"/>
              <a:gd name="connsiteX4" fmla="*/ 5534475 w 5534475"/>
              <a:gd name="connsiteY4" fmla="*/ 6341269 h 6341269"/>
              <a:gd name="connsiteX5" fmla="*/ 0 w 5534475"/>
              <a:gd name="connsiteY5" fmla="*/ 6341269 h 6341269"/>
              <a:gd name="connsiteX6" fmla="*/ 1556771 w 5534475"/>
              <a:gd name="connsiteY6" fmla="*/ 0 h 6341269"/>
              <a:gd name="connsiteX0" fmla="*/ 1556771 w 5534475"/>
              <a:gd name="connsiteY0" fmla="*/ 0 h 6341269"/>
              <a:gd name="connsiteX1" fmla="*/ 1556772 w 5534475"/>
              <a:gd name="connsiteY1" fmla="*/ 0 h 6341269"/>
              <a:gd name="connsiteX2" fmla="*/ 1854878 w 5534475"/>
              <a:gd name="connsiteY2" fmla="*/ 0 h 6341269"/>
              <a:gd name="connsiteX3" fmla="*/ 5534475 w 5534475"/>
              <a:gd name="connsiteY3" fmla="*/ 0 h 6341269"/>
              <a:gd name="connsiteX4" fmla="*/ 5534475 w 5534475"/>
              <a:gd name="connsiteY4" fmla="*/ 6341269 h 6341269"/>
              <a:gd name="connsiteX5" fmla="*/ 0 w 5534475"/>
              <a:gd name="connsiteY5" fmla="*/ 6341269 h 6341269"/>
              <a:gd name="connsiteX6" fmla="*/ 1556771 w 5534475"/>
              <a:gd name="connsiteY6" fmla="*/ 0 h 6341269"/>
              <a:gd name="connsiteX0" fmla="*/ 1556771 w 5534475"/>
              <a:gd name="connsiteY0" fmla="*/ 0 h 6341269"/>
              <a:gd name="connsiteX1" fmla="*/ 1556772 w 5534475"/>
              <a:gd name="connsiteY1" fmla="*/ 0 h 6341269"/>
              <a:gd name="connsiteX2" fmla="*/ 5534475 w 5534475"/>
              <a:gd name="connsiteY2" fmla="*/ 0 h 6341269"/>
              <a:gd name="connsiteX3" fmla="*/ 5534475 w 5534475"/>
              <a:gd name="connsiteY3" fmla="*/ 6341269 h 6341269"/>
              <a:gd name="connsiteX4" fmla="*/ 0 w 5534475"/>
              <a:gd name="connsiteY4" fmla="*/ 6341269 h 6341269"/>
              <a:gd name="connsiteX5" fmla="*/ 1556771 w 5534475"/>
              <a:gd name="connsiteY5" fmla="*/ 0 h 634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4475" h="6341269">
                <a:moveTo>
                  <a:pt x="1556771" y="0"/>
                </a:moveTo>
                <a:lnTo>
                  <a:pt x="1556772" y="0"/>
                </a:lnTo>
                <a:lnTo>
                  <a:pt x="5534475" y="0"/>
                </a:lnTo>
                <a:lnTo>
                  <a:pt x="5534475" y="6341269"/>
                </a:lnTo>
                <a:lnTo>
                  <a:pt x="0" y="6341269"/>
                </a:lnTo>
                <a:lnTo>
                  <a:pt x="1556771" y="0"/>
                </a:lnTo>
                <a:close/>
              </a:path>
            </a:pathLst>
          </a:custGeom>
          <a:solidFill>
            <a:schemeClr val="bg1">
              <a:lumMod val="85000"/>
            </a:schemeClr>
          </a:solidFill>
        </p:spPr>
        <p:txBody>
          <a:bodyPr wrap="square">
            <a:noAutofit/>
          </a:bodyPr>
          <a:lstStyle>
            <a:lvl1pPr marL="0" indent="0" algn="r">
              <a:buFontTx/>
              <a:buNone/>
              <a:defRPr/>
            </a:lvl1pPr>
          </a:lstStyle>
          <a:p>
            <a:r>
              <a:rPr lang="en-US"/>
              <a:t>Click icon to add photo</a:t>
            </a:r>
          </a:p>
        </p:txBody>
      </p:sp>
      <p:sp>
        <p:nvSpPr>
          <p:cNvPr id="6" name="Text Placeholder 4">
            <a:extLst>
              <a:ext uri="{FF2B5EF4-FFF2-40B4-BE49-F238E27FC236}">
                <a16:creationId xmlns:a16="http://schemas.microsoft.com/office/drawing/2014/main" id="{3495547A-5D92-46F8-B04F-7943DA0978C8}"/>
              </a:ext>
            </a:extLst>
          </p:cNvPr>
          <p:cNvSpPr>
            <a:spLocks noGrp="1"/>
          </p:cNvSpPr>
          <p:nvPr>
            <p:ph type="body" sz="quarter" idx="13" hasCustomPrompt="1"/>
          </p:nvPr>
        </p:nvSpPr>
        <p:spPr>
          <a:xfrm>
            <a:off x="548641" y="260350"/>
            <a:ext cx="7122159"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8" name="Slide Number Placeholder 9">
            <a:extLst>
              <a:ext uri="{FF2B5EF4-FFF2-40B4-BE49-F238E27FC236}">
                <a16:creationId xmlns:a16="http://schemas.microsoft.com/office/drawing/2014/main" id="{91F281F4-BB94-4730-A958-0DF3C1B43894}"/>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3" name="Content Placeholder 2">
            <a:extLst>
              <a:ext uri="{FF2B5EF4-FFF2-40B4-BE49-F238E27FC236}">
                <a16:creationId xmlns:a16="http://schemas.microsoft.com/office/drawing/2014/main" id="{C41DA219-B355-4FFC-A9AD-9BD94A7B4F68}"/>
              </a:ext>
            </a:extLst>
          </p:cNvPr>
          <p:cNvSpPr>
            <a:spLocks noGrp="1"/>
          </p:cNvSpPr>
          <p:nvPr>
            <p:ph sz="quarter" idx="20"/>
          </p:nvPr>
        </p:nvSpPr>
        <p:spPr>
          <a:xfrm>
            <a:off x="550863" y="1160463"/>
            <a:ext cx="5868987"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64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nd Vertical Callout">
    <p:spTree>
      <p:nvGrpSpPr>
        <p:cNvPr id="1" name=""/>
        <p:cNvGrpSpPr/>
        <p:nvPr/>
      </p:nvGrpSpPr>
      <p:grpSpPr>
        <a:xfrm>
          <a:off x="0" y="0"/>
          <a:ext cx="0" cy="0"/>
          <a:chOff x="0" y="0"/>
          <a:chExt cx="0" cy="0"/>
        </a:xfrm>
      </p:grpSpPr>
      <p:sp>
        <p:nvSpPr>
          <p:cNvPr id="5" name="Rectangle 4"/>
          <p:cNvSpPr/>
          <p:nvPr/>
        </p:nvSpPr>
        <p:spPr>
          <a:xfrm>
            <a:off x="8763000" y="-1"/>
            <a:ext cx="3429000" cy="63412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4">
            <a:extLst>
              <a:ext uri="{FF2B5EF4-FFF2-40B4-BE49-F238E27FC236}">
                <a16:creationId xmlns:a16="http://schemas.microsoft.com/office/drawing/2014/main" id="{C9DE417F-93C1-4489-A498-72976A7540C1}"/>
              </a:ext>
            </a:extLst>
          </p:cNvPr>
          <p:cNvSpPr>
            <a:spLocks noGrp="1"/>
          </p:cNvSpPr>
          <p:nvPr>
            <p:ph type="body" sz="quarter" idx="13" hasCustomPrompt="1"/>
          </p:nvPr>
        </p:nvSpPr>
        <p:spPr>
          <a:xfrm>
            <a:off x="548641" y="260350"/>
            <a:ext cx="7665719"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8" name="Slide Number Placeholder 9">
            <a:extLst>
              <a:ext uri="{FF2B5EF4-FFF2-40B4-BE49-F238E27FC236}">
                <a16:creationId xmlns:a16="http://schemas.microsoft.com/office/drawing/2014/main" id="{7BF00BDE-5452-4181-A171-D38EB45C7A82}"/>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4" name="Content Placeholder 3">
            <a:extLst>
              <a:ext uri="{FF2B5EF4-FFF2-40B4-BE49-F238E27FC236}">
                <a16:creationId xmlns:a16="http://schemas.microsoft.com/office/drawing/2014/main" id="{EF57B604-EFEE-4A2B-87C8-C692F1392F0F}"/>
              </a:ext>
            </a:extLst>
          </p:cNvPr>
          <p:cNvSpPr>
            <a:spLocks noGrp="1"/>
          </p:cNvSpPr>
          <p:nvPr>
            <p:ph sz="quarter" idx="14"/>
          </p:nvPr>
        </p:nvSpPr>
        <p:spPr>
          <a:xfrm>
            <a:off x="550863" y="1160463"/>
            <a:ext cx="7669212"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11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840" userDrawn="1">
          <p15:clr>
            <a:srgbClr val="FBAE40"/>
          </p15:clr>
        </p15:guide>
        <p15:guide id="4" pos="51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nd Horizontal Callout">
    <p:spTree>
      <p:nvGrpSpPr>
        <p:cNvPr id="1" name=""/>
        <p:cNvGrpSpPr/>
        <p:nvPr/>
      </p:nvGrpSpPr>
      <p:grpSpPr>
        <a:xfrm>
          <a:off x="0" y="0"/>
          <a:ext cx="0" cy="0"/>
          <a:chOff x="0" y="0"/>
          <a:chExt cx="0" cy="0"/>
        </a:xfrm>
      </p:grpSpPr>
      <p:sp>
        <p:nvSpPr>
          <p:cNvPr id="11" name="Rectangle 10"/>
          <p:cNvSpPr/>
          <p:nvPr/>
        </p:nvSpPr>
        <p:spPr>
          <a:xfrm>
            <a:off x="0" y="4359340"/>
            <a:ext cx="12192000" cy="19815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4">
            <a:extLst>
              <a:ext uri="{FF2B5EF4-FFF2-40B4-BE49-F238E27FC236}">
                <a16:creationId xmlns:a16="http://schemas.microsoft.com/office/drawing/2014/main" id="{3D8CD17E-8957-40E4-898E-7F8EA5E24A8B}"/>
              </a:ext>
            </a:extLst>
          </p:cNvPr>
          <p:cNvSpPr>
            <a:spLocks noGrp="1"/>
          </p:cNvSpPr>
          <p:nvPr>
            <p:ph type="body" sz="quarter" idx="13" hasCustomPrompt="1"/>
          </p:nvPr>
        </p:nvSpPr>
        <p:spPr>
          <a:xfrm>
            <a:off x="548641" y="260350"/>
            <a:ext cx="11094716"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9" name="Slide Number Placeholder 9">
            <a:extLst>
              <a:ext uri="{FF2B5EF4-FFF2-40B4-BE49-F238E27FC236}">
                <a16:creationId xmlns:a16="http://schemas.microsoft.com/office/drawing/2014/main" id="{BBD9CAF9-4072-482A-A5D0-42072C229944}"/>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3" name="Content Placeholder 2">
            <a:extLst>
              <a:ext uri="{FF2B5EF4-FFF2-40B4-BE49-F238E27FC236}">
                <a16:creationId xmlns:a16="http://schemas.microsoft.com/office/drawing/2014/main" id="{3A218EF1-37B4-4F4A-998B-3A321AD44151}"/>
              </a:ext>
            </a:extLst>
          </p:cNvPr>
          <p:cNvSpPr>
            <a:spLocks noGrp="1"/>
          </p:cNvSpPr>
          <p:nvPr>
            <p:ph sz="quarter" idx="14"/>
          </p:nvPr>
        </p:nvSpPr>
        <p:spPr>
          <a:xfrm>
            <a:off x="550863" y="1160463"/>
            <a:ext cx="11091862" cy="284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6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2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and Horizontal Photo">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0" y="-1"/>
            <a:ext cx="12192000" cy="2984647"/>
          </a:xfrm>
          <a:prstGeom prst="rect">
            <a:avLst/>
          </a:prstGeom>
          <a:solidFill>
            <a:schemeClr val="bg1">
              <a:lumMod val="85000"/>
            </a:schemeClr>
          </a:solidFill>
        </p:spPr>
        <p:txBody>
          <a:bodyPr/>
          <a:lstStyle>
            <a:lvl1pPr marL="0" indent="0">
              <a:buNone/>
              <a:defRPr/>
            </a:lvl1pPr>
          </a:lstStyle>
          <a:p>
            <a:r>
              <a:rPr lang="en-US"/>
              <a:t>Click icon to add photo</a:t>
            </a:r>
          </a:p>
        </p:txBody>
      </p:sp>
      <p:sp>
        <p:nvSpPr>
          <p:cNvPr id="16" name="Slide Number Placeholder 9">
            <a:extLst>
              <a:ext uri="{FF2B5EF4-FFF2-40B4-BE49-F238E27FC236}">
                <a16:creationId xmlns:a16="http://schemas.microsoft.com/office/drawing/2014/main" id="{4E29E421-5171-40C8-9FEF-D32A42D43263}"/>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cxnSp>
        <p:nvCxnSpPr>
          <p:cNvPr id="17" name="Straight Connector 16">
            <a:extLst>
              <a:ext uri="{FF2B5EF4-FFF2-40B4-BE49-F238E27FC236}">
                <a16:creationId xmlns:a16="http://schemas.microsoft.com/office/drawing/2014/main" id="{90B14573-16EE-48EF-97FE-D1889744997A}"/>
              </a:ext>
            </a:extLst>
          </p:cNvPr>
          <p:cNvCxnSpPr>
            <a:cxnSpLocks/>
          </p:cNvCxnSpPr>
          <p:nvPr/>
        </p:nvCxnSpPr>
        <p:spPr>
          <a:xfrm>
            <a:off x="434735" y="3354737"/>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D71E6B17-CA93-4408-8A11-A54E01A02DC7}"/>
              </a:ext>
            </a:extLst>
          </p:cNvPr>
          <p:cNvSpPr>
            <a:spLocks noGrp="1"/>
          </p:cNvSpPr>
          <p:nvPr>
            <p:ph type="body" sz="quarter" idx="13" hasCustomPrompt="1"/>
          </p:nvPr>
        </p:nvSpPr>
        <p:spPr>
          <a:xfrm>
            <a:off x="548641" y="3354737"/>
            <a:ext cx="11094716"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20" name="Text Placeholder 7">
            <a:extLst>
              <a:ext uri="{FF2B5EF4-FFF2-40B4-BE49-F238E27FC236}">
                <a16:creationId xmlns:a16="http://schemas.microsoft.com/office/drawing/2014/main" id="{E14171FC-D8BD-40AB-B444-268204E77F4F}"/>
              </a:ext>
            </a:extLst>
          </p:cNvPr>
          <p:cNvSpPr>
            <a:spLocks noGrp="1"/>
          </p:cNvSpPr>
          <p:nvPr>
            <p:ph type="body" sz="quarter" idx="14"/>
          </p:nvPr>
        </p:nvSpPr>
        <p:spPr>
          <a:xfrm>
            <a:off x="550863" y="4254850"/>
            <a:ext cx="11091862" cy="1730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2 Column and Horizontal Photo">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693E6E9C-F699-4BED-AB10-90CDD3ADDAB2}"/>
              </a:ext>
            </a:extLst>
          </p:cNvPr>
          <p:cNvSpPr>
            <a:spLocks noGrp="1"/>
          </p:cNvSpPr>
          <p:nvPr>
            <p:ph type="body" sz="quarter" idx="19"/>
          </p:nvPr>
        </p:nvSpPr>
        <p:spPr>
          <a:xfrm>
            <a:off x="6371431" y="4254849"/>
            <a:ext cx="5271926" cy="17300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9">
            <a:extLst>
              <a:ext uri="{FF2B5EF4-FFF2-40B4-BE49-F238E27FC236}">
                <a16:creationId xmlns:a16="http://schemas.microsoft.com/office/drawing/2014/main" id="{BE0199AA-7634-4161-9C28-BB7BC1C634D1}"/>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9" name="Picture Placeholder 8">
            <a:extLst>
              <a:ext uri="{FF2B5EF4-FFF2-40B4-BE49-F238E27FC236}">
                <a16:creationId xmlns:a16="http://schemas.microsoft.com/office/drawing/2014/main" id="{E1A75F45-0C3F-45B6-98AA-3534AD0E81F8}"/>
              </a:ext>
            </a:extLst>
          </p:cNvPr>
          <p:cNvSpPr>
            <a:spLocks noGrp="1"/>
          </p:cNvSpPr>
          <p:nvPr>
            <p:ph type="pic" sz="quarter" idx="11" hasCustomPrompt="1"/>
          </p:nvPr>
        </p:nvSpPr>
        <p:spPr>
          <a:xfrm>
            <a:off x="0" y="-1"/>
            <a:ext cx="12192000" cy="2984647"/>
          </a:xfrm>
          <a:prstGeom prst="rect">
            <a:avLst/>
          </a:prstGeom>
          <a:solidFill>
            <a:schemeClr val="bg1">
              <a:lumMod val="85000"/>
            </a:schemeClr>
          </a:solidFill>
        </p:spPr>
        <p:txBody>
          <a:bodyPr/>
          <a:lstStyle>
            <a:lvl1pPr marL="0" indent="0">
              <a:buNone/>
              <a:defRPr/>
            </a:lvl1pPr>
          </a:lstStyle>
          <a:p>
            <a:r>
              <a:rPr lang="en-US"/>
              <a:t>Click icon to add photo</a:t>
            </a:r>
          </a:p>
        </p:txBody>
      </p:sp>
      <p:cxnSp>
        <p:nvCxnSpPr>
          <p:cNvPr id="15" name="Straight Connector 14">
            <a:extLst>
              <a:ext uri="{FF2B5EF4-FFF2-40B4-BE49-F238E27FC236}">
                <a16:creationId xmlns:a16="http://schemas.microsoft.com/office/drawing/2014/main" id="{97F98D00-4550-40B1-9A17-CF25E6A5ECC6}"/>
              </a:ext>
            </a:extLst>
          </p:cNvPr>
          <p:cNvCxnSpPr>
            <a:cxnSpLocks/>
          </p:cNvCxnSpPr>
          <p:nvPr/>
        </p:nvCxnSpPr>
        <p:spPr>
          <a:xfrm>
            <a:off x="434735" y="3354737"/>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3BB0AFB0-9431-45D1-97F0-563E21E9C534}"/>
              </a:ext>
            </a:extLst>
          </p:cNvPr>
          <p:cNvSpPr>
            <a:spLocks noGrp="1"/>
          </p:cNvSpPr>
          <p:nvPr>
            <p:ph type="body" sz="quarter" idx="13" hasCustomPrompt="1"/>
          </p:nvPr>
        </p:nvSpPr>
        <p:spPr>
          <a:xfrm>
            <a:off x="550863" y="3354737"/>
            <a:ext cx="11092494"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26" name="Text Placeholder 7">
            <a:extLst>
              <a:ext uri="{FF2B5EF4-FFF2-40B4-BE49-F238E27FC236}">
                <a16:creationId xmlns:a16="http://schemas.microsoft.com/office/drawing/2014/main" id="{FA6E11BA-BF52-42F5-AA03-198340EFA587}"/>
              </a:ext>
            </a:extLst>
          </p:cNvPr>
          <p:cNvSpPr>
            <a:spLocks noGrp="1"/>
          </p:cNvSpPr>
          <p:nvPr>
            <p:ph type="body" sz="quarter" idx="14"/>
          </p:nvPr>
        </p:nvSpPr>
        <p:spPr>
          <a:xfrm>
            <a:off x="550863" y="4254850"/>
            <a:ext cx="5269705" cy="1730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9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ultiple Photos and Topics">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39ADD48-BDF7-44AA-9B16-EFB2A55F90DB}"/>
              </a:ext>
            </a:extLst>
          </p:cNvPr>
          <p:cNvSpPr>
            <a:spLocks noGrp="1"/>
          </p:cNvSpPr>
          <p:nvPr>
            <p:ph type="body" sz="quarter" idx="21" hasCustomPrompt="1"/>
          </p:nvPr>
        </p:nvSpPr>
        <p:spPr>
          <a:xfrm>
            <a:off x="548641" y="260350"/>
            <a:ext cx="11094716"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6" name="Text Placeholder 5">
            <a:extLst>
              <a:ext uri="{FF2B5EF4-FFF2-40B4-BE49-F238E27FC236}">
                <a16:creationId xmlns:a16="http://schemas.microsoft.com/office/drawing/2014/main" id="{32580936-478B-4C40-91BE-D875659DB716}"/>
              </a:ext>
            </a:extLst>
          </p:cNvPr>
          <p:cNvSpPr>
            <a:spLocks noGrp="1"/>
          </p:cNvSpPr>
          <p:nvPr>
            <p:ph type="body" sz="quarter" idx="24" hasCustomPrompt="1"/>
          </p:nvPr>
        </p:nvSpPr>
        <p:spPr>
          <a:xfrm>
            <a:off x="549275" y="3568912"/>
            <a:ext cx="2063750" cy="2182812"/>
          </a:xfrm>
          <a:prstGeom prst="rect">
            <a:avLst/>
          </a:prstGeom>
        </p:spPr>
        <p:txBody>
          <a:bodyPr/>
          <a:lstStyle>
            <a:lvl1pPr marL="0" indent="0">
              <a:buNone/>
              <a:defRPr sz="1600" b="1" cap="all" baseline="0"/>
            </a:lvl1pPr>
            <a:lvl2pPr marL="137160">
              <a:defRPr sz="1400"/>
            </a:lvl2pPr>
            <a:lvl3pPr marL="365760" indent="-137160">
              <a:defRPr/>
            </a:lvl3pPr>
            <a:lvl4pPr>
              <a:spcBef>
                <a:spcPts val="1200"/>
              </a:spcBef>
              <a:defRPr sz="1400" b="0" cap="none" baseline="0"/>
            </a:lvl4pPr>
          </a:lstStyle>
          <a:p>
            <a:pPr lvl="0"/>
            <a:r>
              <a:rPr lang="en-US"/>
              <a:t>header</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CA81160-2C34-4A31-AD9C-FC09B7570740}"/>
              </a:ext>
            </a:extLst>
          </p:cNvPr>
          <p:cNvSpPr>
            <a:spLocks noGrp="1"/>
          </p:cNvSpPr>
          <p:nvPr>
            <p:ph type="body" sz="quarter" idx="25" hasCustomPrompt="1"/>
          </p:nvPr>
        </p:nvSpPr>
        <p:spPr>
          <a:xfrm>
            <a:off x="2807650" y="3568912"/>
            <a:ext cx="2063041" cy="2182812"/>
          </a:xfrm>
          <a:prstGeom prst="rect">
            <a:avLst/>
          </a:prstGeom>
        </p:spPr>
        <p:txBody>
          <a:bodyPr/>
          <a:lstStyle>
            <a:lvl1pPr marL="0" indent="0">
              <a:buNone/>
              <a:defRPr sz="1600" b="1" cap="all" baseline="0"/>
            </a:lvl1pPr>
            <a:lvl2pPr marL="137160">
              <a:defRPr sz="1400"/>
            </a:lvl2pPr>
            <a:lvl3pPr marL="365760" indent="-137160">
              <a:defRPr/>
            </a:lvl3pPr>
            <a:lvl4pPr>
              <a:spcBef>
                <a:spcPts val="1200"/>
              </a:spcBef>
              <a:defRPr sz="1400" b="0" cap="none" baseline="0"/>
            </a:lvl4pPr>
          </a:lstStyle>
          <a:p>
            <a:pPr lvl="0"/>
            <a:r>
              <a:rPr lang="en-US"/>
              <a:t>header</a:t>
            </a:r>
          </a:p>
          <a:p>
            <a:pPr lvl="1"/>
            <a:r>
              <a:rPr lang="en-US"/>
              <a:t>Second level</a:t>
            </a:r>
          </a:p>
          <a:p>
            <a:pPr lvl="2"/>
            <a:r>
              <a:rPr lang="en-US"/>
              <a:t>Third level</a:t>
            </a:r>
          </a:p>
          <a:p>
            <a:pPr lvl="3"/>
            <a:r>
              <a:rPr lang="en-US"/>
              <a:t>Fourth level</a:t>
            </a:r>
          </a:p>
        </p:txBody>
      </p:sp>
      <p:sp>
        <p:nvSpPr>
          <p:cNvPr id="31" name="Text Placeholder 5">
            <a:extLst>
              <a:ext uri="{FF2B5EF4-FFF2-40B4-BE49-F238E27FC236}">
                <a16:creationId xmlns:a16="http://schemas.microsoft.com/office/drawing/2014/main" id="{199E694E-09DC-4E3F-BAA6-EA1D5CE25EA0}"/>
              </a:ext>
            </a:extLst>
          </p:cNvPr>
          <p:cNvSpPr>
            <a:spLocks noGrp="1"/>
          </p:cNvSpPr>
          <p:nvPr>
            <p:ph type="body" sz="quarter" idx="26" hasCustomPrompt="1"/>
          </p:nvPr>
        </p:nvSpPr>
        <p:spPr>
          <a:xfrm>
            <a:off x="5064436" y="3568912"/>
            <a:ext cx="2062333" cy="2182812"/>
          </a:xfrm>
          <a:prstGeom prst="rect">
            <a:avLst/>
          </a:prstGeom>
        </p:spPr>
        <p:txBody>
          <a:bodyPr/>
          <a:lstStyle>
            <a:lvl1pPr marL="0" indent="0">
              <a:buNone/>
              <a:defRPr sz="1600" b="1" cap="all" baseline="0"/>
            </a:lvl1pPr>
            <a:lvl2pPr marL="137160">
              <a:defRPr sz="1400"/>
            </a:lvl2pPr>
            <a:lvl3pPr marL="365760" indent="-137160">
              <a:defRPr/>
            </a:lvl3pPr>
            <a:lvl4pPr>
              <a:spcBef>
                <a:spcPts val="1200"/>
              </a:spcBef>
              <a:defRPr sz="1400" b="0" cap="none" baseline="0"/>
            </a:lvl4pPr>
          </a:lstStyle>
          <a:p>
            <a:pPr lvl="0"/>
            <a:r>
              <a:rPr lang="en-US"/>
              <a:t>header</a:t>
            </a:r>
          </a:p>
          <a:p>
            <a:pPr lvl="1"/>
            <a:r>
              <a:rPr lang="en-US"/>
              <a:t>Second level</a:t>
            </a:r>
          </a:p>
          <a:p>
            <a:pPr lvl="2"/>
            <a:r>
              <a:rPr lang="en-US"/>
              <a:t>Third level</a:t>
            </a:r>
          </a:p>
          <a:p>
            <a:pPr lvl="3"/>
            <a:r>
              <a:rPr lang="en-US"/>
              <a:t>Fourth level</a:t>
            </a:r>
          </a:p>
        </p:txBody>
      </p:sp>
      <p:sp>
        <p:nvSpPr>
          <p:cNvPr id="32" name="Text Placeholder 5">
            <a:extLst>
              <a:ext uri="{FF2B5EF4-FFF2-40B4-BE49-F238E27FC236}">
                <a16:creationId xmlns:a16="http://schemas.microsoft.com/office/drawing/2014/main" id="{55BC0993-3FC0-41A4-A7CD-A0BBC35C6B8B}"/>
              </a:ext>
            </a:extLst>
          </p:cNvPr>
          <p:cNvSpPr>
            <a:spLocks noGrp="1"/>
          </p:cNvSpPr>
          <p:nvPr>
            <p:ph type="body" sz="quarter" idx="27" hasCustomPrompt="1"/>
          </p:nvPr>
        </p:nvSpPr>
        <p:spPr>
          <a:xfrm>
            <a:off x="7319012" y="3568912"/>
            <a:ext cx="2062333" cy="2182812"/>
          </a:xfrm>
          <a:prstGeom prst="rect">
            <a:avLst/>
          </a:prstGeom>
        </p:spPr>
        <p:txBody>
          <a:bodyPr/>
          <a:lstStyle>
            <a:lvl1pPr marL="0" indent="0">
              <a:buNone/>
              <a:defRPr sz="1600" b="1" cap="all" baseline="0"/>
            </a:lvl1pPr>
            <a:lvl2pPr marL="137160">
              <a:defRPr sz="1400"/>
            </a:lvl2pPr>
            <a:lvl3pPr marL="365760" indent="-137160">
              <a:defRPr/>
            </a:lvl3pPr>
            <a:lvl4pPr>
              <a:spcBef>
                <a:spcPts val="1200"/>
              </a:spcBef>
              <a:defRPr sz="1400" b="0" cap="none" baseline="0"/>
            </a:lvl4pPr>
          </a:lstStyle>
          <a:p>
            <a:pPr lvl="0"/>
            <a:r>
              <a:rPr lang="en-US"/>
              <a:t>header</a:t>
            </a:r>
          </a:p>
          <a:p>
            <a:pPr lvl="1"/>
            <a:r>
              <a:rPr lang="en-US"/>
              <a:t>Second level</a:t>
            </a:r>
          </a:p>
          <a:p>
            <a:pPr lvl="2"/>
            <a:r>
              <a:rPr lang="en-US"/>
              <a:t>Third level</a:t>
            </a:r>
          </a:p>
          <a:p>
            <a:pPr lvl="3"/>
            <a:r>
              <a:rPr lang="en-US"/>
              <a:t>Fourth level</a:t>
            </a:r>
          </a:p>
        </p:txBody>
      </p:sp>
      <p:sp>
        <p:nvSpPr>
          <p:cNvPr id="33" name="Text Placeholder 5">
            <a:extLst>
              <a:ext uri="{FF2B5EF4-FFF2-40B4-BE49-F238E27FC236}">
                <a16:creationId xmlns:a16="http://schemas.microsoft.com/office/drawing/2014/main" id="{79E5BFA8-F99C-464F-914F-629CB0BACDA6}"/>
              </a:ext>
            </a:extLst>
          </p:cNvPr>
          <p:cNvSpPr>
            <a:spLocks noGrp="1"/>
          </p:cNvSpPr>
          <p:nvPr>
            <p:ph type="body" sz="quarter" idx="28" hasCustomPrompt="1"/>
          </p:nvPr>
        </p:nvSpPr>
        <p:spPr>
          <a:xfrm>
            <a:off x="9573588" y="3568912"/>
            <a:ext cx="2065338" cy="2182812"/>
          </a:xfrm>
          <a:prstGeom prst="rect">
            <a:avLst/>
          </a:prstGeom>
        </p:spPr>
        <p:txBody>
          <a:bodyPr/>
          <a:lstStyle>
            <a:lvl1pPr marL="0" indent="0">
              <a:buNone/>
              <a:defRPr sz="1600" b="1" cap="all" baseline="0"/>
            </a:lvl1pPr>
            <a:lvl2pPr marL="137160">
              <a:defRPr sz="1400"/>
            </a:lvl2pPr>
            <a:lvl3pPr marL="365760" indent="-137160">
              <a:defRPr/>
            </a:lvl3pPr>
            <a:lvl4pPr>
              <a:spcBef>
                <a:spcPts val="1200"/>
              </a:spcBef>
              <a:defRPr sz="1400" b="0" cap="none" baseline="0"/>
            </a:lvl4pPr>
          </a:lstStyle>
          <a:p>
            <a:pPr lvl="0"/>
            <a:r>
              <a:rPr lang="en-US"/>
              <a:t>header</a:t>
            </a:r>
          </a:p>
          <a:p>
            <a:pPr lvl="1"/>
            <a:r>
              <a:rPr lang="en-US"/>
              <a:t>Second level</a:t>
            </a:r>
          </a:p>
          <a:p>
            <a:pPr lvl="2"/>
            <a:r>
              <a:rPr lang="en-US"/>
              <a:t>Third level</a:t>
            </a:r>
          </a:p>
          <a:p>
            <a:pPr lvl="3"/>
            <a:r>
              <a:rPr lang="en-US"/>
              <a:t>Fourth level</a:t>
            </a:r>
          </a:p>
        </p:txBody>
      </p:sp>
      <p:sp>
        <p:nvSpPr>
          <p:cNvPr id="15" name="Slide Number Placeholder 9">
            <a:extLst>
              <a:ext uri="{FF2B5EF4-FFF2-40B4-BE49-F238E27FC236}">
                <a16:creationId xmlns:a16="http://schemas.microsoft.com/office/drawing/2014/main" id="{2A1C8FD9-D0EA-48BF-BFDE-D2269D860893}"/>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20" name="Picture Placeholder 8">
            <a:extLst>
              <a:ext uri="{FF2B5EF4-FFF2-40B4-BE49-F238E27FC236}">
                <a16:creationId xmlns:a16="http://schemas.microsoft.com/office/drawing/2014/main" id="{AAF2F020-8C74-487A-BABF-82DFAFB459F9}"/>
              </a:ext>
            </a:extLst>
          </p:cNvPr>
          <p:cNvSpPr>
            <a:spLocks noGrp="1"/>
          </p:cNvSpPr>
          <p:nvPr>
            <p:ph type="pic" sz="quarter" idx="29" hasCustomPrompt="1"/>
          </p:nvPr>
        </p:nvSpPr>
        <p:spPr>
          <a:xfrm>
            <a:off x="550863" y="1576405"/>
            <a:ext cx="2063750" cy="1828799"/>
          </a:xfrm>
          <a:prstGeom prst="rect">
            <a:avLst/>
          </a:prstGeom>
          <a:noFill/>
        </p:spPr>
        <p:txBody>
          <a:bodyPr/>
          <a:lstStyle>
            <a:lvl1pPr marL="0" indent="0">
              <a:buNone/>
              <a:defRPr/>
            </a:lvl1pPr>
          </a:lstStyle>
          <a:p>
            <a:r>
              <a:rPr lang="en-US"/>
              <a:t>Click icon to add photo</a:t>
            </a:r>
          </a:p>
        </p:txBody>
      </p:sp>
      <p:sp>
        <p:nvSpPr>
          <p:cNvPr id="21" name="Picture Placeholder 8">
            <a:extLst>
              <a:ext uri="{FF2B5EF4-FFF2-40B4-BE49-F238E27FC236}">
                <a16:creationId xmlns:a16="http://schemas.microsoft.com/office/drawing/2014/main" id="{D85354C5-C2B7-47EB-B724-7C7BCE156CEB}"/>
              </a:ext>
            </a:extLst>
          </p:cNvPr>
          <p:cNvSpPr>
            <a:spLocks noGrp="1"/>
          </p:cNvSpPr>
          <p:nvPr>
            <p:ph type="pic" sz="quarter" idx="30" hasCustomPrompt="1"/>
          </p:nvPr>
        </p:nvSpPr>
        <p:spPr>
          <a:xfrm>
            <a:off x="2806941" y="1576405"/>
            <a:ext cx="2063750" cy="1828799"/>
          </a:xfrm>
          <a:prstGeom prst="rect">
            <a:avLst/>
          </a:prstGeom>
          <a:noFill/>
        </p:spPr>
        <p:txBody>
          <a:bodyPr/>
          <a:lstStyle>
            <a:lvl1pPr marL="0" indent="0">
              <a:buNone/>
              <a:defRPr/>
            </a:lvl1pPr>
          </a:lstStyle>
          <a:p>
            <a:r>
              <a:rPr lang="en-US"/>
              <a:t>Click icon to add photo</a:t>
            </a:r>
          </a:p>
        </p:txBody>
      </p:sp>
      <p:sp>
        <p:nvSpPr>
          <p:cNvPr id="22" name="Picture Placeholder 8">
            <a:extLst>
              <a:ext uri="{FF2B5EF4-FFF2-40B4-BE49-F238E27FC236}">
                <a16:creationId xmlns:a16="http://schemas.microsoft.com/office/drawing/2014/main" id="{1E3FC754-CA3E-43CA-AC18-C649838FD6DB}"/>
              </a:ext>
            </a:extLst>
          </p:cNvPr>
          <p:cNvSpPr>
            <a:spLocks noGrp="1"/>
          </p:cNvSpPr>
          <p:nvPr>
            <p:ph type="pic" sz="quarter" idx="31" hasCustomPrompt="1"/>
          </p:nvPr>
        </p:nvSpPr>
        <p:spPr>
          <a:xfrm>
            <a:off x="5063019" y="1576405"/>
            <a:ext cx="2063750" cy="1828799"/>
          </a:xfrm>
          <a:prstGeom prst="rect">
            <a:avLst/>
          </a:prstGeom>
          <a:noFill/>
        </p:spPr>
        <p:txBody>
          <a:bodyPr/>
          <a:lstStyle>
            <a:lvl1pPr marL="0" indent="0">
              <a:buNone/>
              <a:defRPr/>
            </a:lvl1pPr>
          </a:lstStyle>
          <a:p>
            <a:r>
              <a:rPr lang="en-US"/>
              <a:t>Click icon to add photo</a:t>
            </a:r>
          </a:p>
        </p:txBody>
      </p:sp>
      <p:sp>
        <p:nvSpPr>
          <p:cNvPr id="23" name="Picture Placeholder 8">
            <a:extLst>
              <a:ext uri="{FF2B5EF4-FFF2-40B4-BE49-F238E27FC236}">
                <a16:creationId xmlns:a16="http://schemas.microsoft.com/office/drawing/2014/main" id="{93EE9EC3-ED66-4F45-A188-260ED042AC11}"/>
              </a:ext>
            </a:extLst>
          </p:cNvPr>
          <p:cNvSpPr>
            <a:spLocks noGrp="1"/>
          </p:cNvSpPr>
          <p:nvPr>
            <p:ph type="pic" sz="quarter" idx="32" hasCustomPrompt="1"/>
          </p:nvPr>
        </p:nvSpPr>
        <p:spPr>
          <a:xfrm>
            <a:off x="7319097" y="1576405"/>
            <a:ext cx="2063750" cy="1828799"/>
          </a:xfrm>
          <a:prstGeom prst="rect">
            <a:avLst/>
          </a:prstGeom>
          <a:noFill/>
        </p:spPr>
        <p:txBody>
          <a:bodyPr/>
          <a:lstStyle>
            <a:lvl1pPr marL="0" indent="0">
              <a:buNone/>
              <a:defRPr/>
            </a:lvl1pPr>
          </a:lstStyle>
          <a:p>
            <a:r>
              <a:rPr lang="en-US"/>
              <a:t>Click icon to add photo</a:t>
            </a:r>
          </a:p>
        </p:txBody>
      </p:sp>
      <p:sp>
        <p:nvSpPr>
          <p:cNvPr id="25" name="Picture Placeholder 8">
            <a:extLst>
              <a:ext uri="{FF2B5EF4-FFF2-40B4-BE49-F238E27FC236}">
                <a16:creationId xmlns:a16="http://schemas.microsoft.com/office/drawing/2014/main" id="{095A7F8A-4FFB-4CC0-BFBA-AB1F7596B673}"/>
              </a:ext>
            </a:extLst>
          </p:cNvPr>
          <p:cNvSpPr>
            <a:spLocks noGrp="1"/>
          </p:cNvSpPr>
          <p:nvPr>
            <p:ph type="pic" sz="quarter" idx="33" hasCustomPrompt="1"/>
          </p:nvPr>
        </p:nvSpPr>
        <p:spPr>
          <a:xfrm>
            <a:off x="9575176" y="1576405"/>
            <a:ext cx="2063750" cy="1828799"/>
          </a:xfrm>
          <a:prstGeom prst="rect">
            <a:avLst/>
          </a:prstGeom>
          <a:noFill/>
        </p:spPr>
        <p:txBody>
          <a:bodyPr/>
          <a:lstStyle>
            <a:lvl1pPr marL="0" indent="0">
              <a:buNone/>
              <a:defRPr/>
            </a:lvl1pPr>
          </a:lstStyle>
          <a:p>
            <a:r>
              <a:rPr lang="en-US"/>
              <a:t>Click icon to add photo</a:t>
            </a:r>
          </a:p>
        </p:txBody>
      </p:sp>
    </p:spTree>
    <p:extLst>
      <p:ext uri="{BB962C8B-B14F-4D97-AF65-F5344CB8AC3E}">
        <p14:creationId xmlns:p14="http://schemas.microsoft.com/office/powerpoint/2010/main" val="381921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2">
    <p:spTree>
      <p:nvGrpSpPr>
        <p:cNvPr id="1" name=""/>
        <p:cNvGrpSpPr/>
        <p:nvPr/>
      </p:nvGrpSpPr>
      <p:grpSpPr>
        <a:xfrm>
          <a:off x="0" y="0"/>
          <a:ext cx="0" cy="0"/>
          <a:chOff x="0" y="0"/>
          <a:chExt cx="0" cy="0"/>
        </a:xfrm>
      </p:grpSpPr>
      <p:sp>
        <p:nvSpPr>
          <p:cNvPr id="9" name="Picture Placeholder 15"/>
          <p:cNvSpPr>
            <a:spLocks noGrp="1"/>
          </p:cNvSpPr>
          <p:nvPr>
            <p:ph type="pic" sz="quarter" idx="12" hasCustomPrompt="1"/>
          </p:nvPr>
        </p:nvSpPr>
        <p:spPr>
          <a:xfrm>
            <a:off x="0" y="0"/>
            <a:ext cx="12192000" cy="4473530"/>
          </a:xfrm>
          <a:prstGeom prst="rect">
            <a:avLst/>
          </a:prstGeom>
        </p:spPr>
        <p:txBody>
          <a:bodyPr/>
          <a:lstStyle>
            <a:lvl1pPr marL="0" indent="0">
              <a:buNone/>
              <a:defRPr/>
            </a:lvl1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a:t>Click icon to add photo</a:t>
            </a:r>
          </a:p>
        </p:txBody>
      </p:sp>
      <p:sp>
        <p:nvSpPr>
          <p:cNvPr id="13" name="Rectangle 12"/>
          <p:cNvSpPr/>
          <p:nvPr/>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sp>
        <p:nvSpPr>
          <p:cNvPr id="7" name="Rectangle 6">
            <a:extLst>
              <a:ext uri="{FF2B5EF4-FFF2-40B4-BE49-F238E27FC236}">
                <a16:creationId xmlns:a16="http://schemas.microsoft.com/office/drawing/2014/main" id="{A12E4318-DE84-4F7C-A870-372573EFFF2E}"/>
              </a:ext>
            </a:extLst>
          </p:cNvPr>
          <p:cNvSpPr/>
          <p:nvPr/>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cxnSp>
        <p:nvCxnSpPr>
          <p:cNvPr id="17" name="Straight Connector 16">
            <a:extLst>
              <a:ext uri="{FF2B5EF4-FFF2-40B4-BE49-F238E27FC236}">
                <a16:creationId xmlns:a16="http://schemas.microsoft.com/office/drawing/2014/main" id="{B5ACC153-08ED-4672-8EF7-BD7ED6D39CE9}"/>
              </a:ext>
            </a:extLst>
          </p:cNvPr>
          <p:cNvCxnSpPr>
            <a:cxnSpLocks/>
          </p:cNvCxnSpPr>
          <p:nvPr/>
        </p:nvCxnSpPr>
        <p:spPr>
          <a:xfrm>
            <a:off x="889000" y="5024438"/>
            <a:ext cx="0" cy="1050131"/>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EB18B45-CE22-42A6-921C-5CBF300C5E6F}"/>
              </a:ext>
            </a:extLst>
          </p:cNvPr>
          <p:cNvSpPr>
            <a:spLocks noGrp="1"/>
          </p:cNvSpPr>
          <p:nvPr>
            <p:ph type="body" sz="quarter" idx="13" hasCustomPrompt="1"/>
          </p:nvPr>
        </p:nvSpPr>
        <p:spPr>
          <a:xfrm>
            <a:off x="1016000" y="5043757"/>
            <a:ext cx="10523538" cy="1013873"/>
          </a:xfrm>
          <a:prstGeom prst="rect">
            <a:avLst/>
          </a:prstGeom>
        </p:spPr>
        <p:txBody>
          <a:bodyPr anchor="ctr"/>
          <a:lstStyle>
            <a:lvl1pPr marL="0" indent="0" algn="l" defTabSz="1088473" rtl="0" eaLnBrk="1" latinLnBrk="0" hangingPunct="1">
              <a:lnSpc>
                <a:spcPts val="3400"/>
              </a:lnSpc>
              <a:spcBef>
                <a:spcPct val="0"/>
              </a:spcBef>
              <a:spcAft>
                <a:spcPts val="0"/>
              </a:spcAft>
              <a:buFontTx/>
              <a:buNone/>
              <a:defRPr lang="en-US" sz="3600" b="1" kern="1200" cap="all" baseline="0" dirty="0" smtClean="0">
                <a:solidFill>
                  <a:schemeClr val="tx1"/>
                </a:solidFill>
                <a:latin typeface="Industry Bold" panose="00000800000000000000" pitchFamily="50" charset="0"/>
                <a:ea typeface="+mj-ea"/>
                <a:cs typeface="Arial" panose="020B0604020202020204" pitchFamily="34" charset="0"/>
              </a:defRPr>
            </a:lvl1pPr>
            <a:lvl2pPr marL="0" indent="0">
              <a:lnSpc>
                <a:spcPts val="1667"/>
              </a:lnSpc>
              <a:spcBef>
                <a:spcPts val="250"/>
              </a:spcBef>
              <a:spcAft>
                <a:spcPts val="0"/>
              </a:spcAft>
              <a:buFontTx/>
              <a:buNone/>
              <a:defRPr sz="1800" i="0" cap="all" baseline="0">
                <a:solidFill>
                  <a:schemeClr val="tx1"/>
                </a:solidFill>
                <a:latin typeface="Industry Book" panose="00000500000000000000" pitchFamily="50" charset="0"/>
              </a:defRPr>
            </a:lvl2pPr>
            <a:lvl3pPr marL="761970" indent="0">
              <a:buFontTx/>
              <a:buNone/>
              <a:defRPr/>
            </a:lvl3pPr>
            <a:lvl4pPr marL="1142954" indent="0">
              <a:buFontTx/>
              <a:buNone/>
              <a:defRPr/>
            </a:lvl4pPr>
            <a:lvl5pPr marL="1523939" indent="0">
              <a:buFontTx/>
              <a:buNone/>
              <a:defRPr/>
            </a:lvl5pPr>
          </a:lstStyle>
          <a:p>
            <a:pPr lvl="0"/>
            <a:r>
              <a:rPr lang="en-US"/>
              <a:t>PRESENTATION TITLE IN ALL CAPS </a:t>
            </a:r>
          </a:p>
          <a:p>
            <a:pPr lvl="1"/>
            <a:r>
              <a:rPr lang="en-US"/>
              <a:t>PRESENTER NAME</a:t>
            </a:r>
          </a:p>
        </p:txBody>
      </p:sp>
      <p:sp>
        <p:nvSpPr>
          <p:cNvPr id="11" name="Rectangle 10">
            <a:extLst>
              <a:ext uri="{FF2B5EF4-FFF2-40B4-BE49-F238E27FC236}">
                <a16:creationId xmlns:a16="http://schemas.microsoft.com/office/drawing/2014/main" id="{718E3D53-6DC4-4604-8EDB-2F178099EEDB}"/>
              </a:ext>
            </a:extLst>
          </p:cNvPr>
          <p:cNvSpPr/>
          <p:nvPr userDrawn="1"/>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pic>
        <p:nvPicPr>
          <p:cNvPr id="16" name="Picture 15" descr="Text&#10;&#10;Description automatically generated">
            <a:extLst>
              <a:ext uri="{FF2B5EF4-FFF2-40B4-BE49-F238E27FC236}">
                <a16:creationId xmlns:a16="http://schemas.microsoft.com/office/drawing/2014/main" id="{795CC49C-BBEC-4B5A-9A18-5F60E1E045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39687"/>
            <a:ext cx="2529627" cy="1013872"/>
          </a:xfrm>
          <a:prstGeom prst="rect">
            <a:avLst/>
          </a:prstGeom>
        </p:spPr>
      </p:pic>
    </p:spTree>
    <p:extLst>
      <p:ext uri="{BB962C8B-B14F-4D97-AF65-F5344CB8AC3E}">
        <p14:creationId xmlns:p14="http://schemas.microsoft.com/office/powerpoint/2010/main" val="4224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roject: 1 Photo / Descriptio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
          <a:stretch/>
        </p:blipFill>
        <p:spPr>
          <a:xfrm>
            <a:off x="0" y="0"/>
            <a:ext cx="12196221" cy="6858000"/>
          </a:xfrm>
          <a:prstGeom prst="rect">
            <a:avLst/>
          </a:prstGeom>
        </p:spPr>
      </p:pic>
      <p:sp>
        <p:nvSpPr>
          <p:cNvPr id="4" name="Picture Placeholder 3"/>
          <p:cNvSpPr>
            <a:spLocks noGrp="1"/>
          </p:cNvSpPr>
          <p:nvPr>
            <p:ph type="pic" sz="quarter" idx="11" hasCustomPrompt="1"/>
          </p:nvPr>
        </p:nvSpPr>
        <p:spPr>
          <a:xfrm>
            <a:off x="0" y="0"/>
            <a:ext cx="8064500" cy="6858000"/>
          </a:xfrm>
          <a:prstGeom prst="rect">
            <a:avLst/>
          </a:prstGeom>
        </p:spPr>
        <p:txBody>
          <a:bodyPr/>
          <a:lstStyle>
            <a:lvl1pPr marL="0" indent="0">
              <a:buNone/>
              <a:defRPr>
                <a:solidFill>
                  <a:schemeClr val="bg1"/>
                </a:solidFill>
              </a:defRPr>
            </a:lvl1pPr>
          </a:lstStyle>
          <a:p>
            <a:r>
              <a:rPr lang="en-US"/>
              <a:t>Click icon to add photo</a:t>
            </a:r>
          </a:p>
        </p:txBody>
      </p:sp>
      <p:sp>
        <p:nvSpPr>
          <p:cNvPr id="12" name="Text Placeholder 4">
            <a:extLst>
              <a:ext uri="{FF2B5EF4-FFF2-40B4-BE49-F238E27FC236}">
                <a16:creationId xmlns:a16="http://schemas.microsoft.com/office/drawing/2014/main" id="{EAC43235-5FCE-473A-9805-BF644791ABE7}"/>
              </a:ext>
            </a:extLst>
          </p:cNvPr>
          <p:cNvSpPr>
            <a:spLocks noGrp="1"/>
          </p:cNvSpPr>
          <p:nvPr>
            <p:ph type="body" sz="quarter" idx="16" hasCustomPrompt="1"/>
          </p:nvPr>
        </p:nvSpPr>
        <p:spPr>
          <a:xfrm>
            <a:off x="8515553" y="2032198"/>
            <a:ext cx="3206547" cy="2487613"/>
          </a:xfrm>
          <a:prstGeom prst="rect">
            <a:avLst/>
          </a:prstGeom>
        </p:spPr>
        <p:txBody>
          <a:bodyPr anchor="t"/>
          <a:lstStyle>
            <a:lvl1pPr marL="0" indent="0">
              <a:lnSpc>
                <a:spcPts val="2500"/>
              </a:lnSpc>
              <a:buNone/>
              <a:defRPr sz="2400" b="1" cap="all" spc="100" baseline="0">
                <a:solidFill>
                  <a:schemeClr val="bg1"/>
                </a:solidFill>
                <a:latin typeface="Industry Black" panose="00000900000000000000" pitchFamily="50" charset="0"/>
              </a:defRPr>
            </a:lvl1pPr>
            <a:lvl2pPr marL="0" indent="0">
              <a:spcBef>
                <a:spcPts val="0"/>
              </a:spcBef>
              <a:buNone/>
              <a:defRPr sz="1400" i="1">
                <a:solidFill>
                  <a:schemeClr val="bg1"/>
                </a:solidFill>
              </a:defRPr>
            </a:lvl2pPr>
            <a:lvl3pPr marL="0" indent="0">
              <a:spcBef>
                <a:spcPts val="600"/>
              </a:spcBef>
              <a:buNone/>
              <a:defRPr>
                <a:solidFill>
                  <a:schemeClr val="bg1"/>
                </a:solidFill>
              </a:defRPr>
            </a:lvl3pPr>
          </a:lstStyle>
          <a:p>
            <a:pPr lvl="0"/>
            <a:r>
              <a:rPr lang="en-US"/>
              <a:t>Project title</a:t>
            </a:r>
          </a:p>
          <a:p>
            <a:pPr lvl="1"/>
            <a:r>
              <a:rPr lang="en-US"/>
              <a:t>City, State</a:t>
            </a:r>
          </a:p>
          <a:p>
            <a:pPr lvl="2"/>
            <a:r>
              <a:rPr lang="en-US"/>
              <a:t>Third level</a:t>
            </a:r>
          </a:p>
        </p:txBody>
      </p:sp>
      <p:sp>
        <p:nvSpPr>
          <p:cNvPr id="8" name="Slide Number Placeholder 9">
            <a:extLst>
              <a:ext uri="{FF2B5EF4-FFF2-40B4-BE49-F238E27FC236}">
                <a16:creationId xmlns:a16="http://schemas.microsoft.com/office/drawing/2014/main" id="{71C02CFE-A0C6-4C47-92BE-883879C482B2}"/>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cxnSp>
        <p:nvCxnSpPr>
          <p:cNvPr id="9" name="Straight Connector 8">
            <a:extLst>
              <a:ext uri="{FF2B5EF4-FFF2-40B4-BE49-F238E27FC236}">
                <a16:creationId xmlns:a16="http://schemas.microsoft.com/office/drawing/2014/main" id="{13607273-EB4B-4BB8-8F47-B376718AE730}"/>
              </a:ext>
            </a:extLst>
          </p:cNvPr>
          <p:cNvCxnSpPr>
            <a:cxnSpLocks/>
          </p:cNvCxnSpPr>
          <p:nvPr/>
        </p:nvCxnSpPr>
        <p:spPr>
          <a:xfrm flipH="1">
            <a:off x="8627430" y="1983168"/>
            <a:ext cx="17929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1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roject: 1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5DC4B-F98D-4E45-94E5-21D809AFD669}"/>
              </a:ext>
            </a:extLst>
          </p:cNvPr>
          <p:cNvPicPr>
            <a:picLocks noChangeAspect="1"/>
          </p:cNvPicPr>
          <p:nvPr/>
        </p:nvPicPr>
        <p:blipFill>
          <a:blip r:embed="rId2"/>
          <a:stretch>
            <a:fillRect/>
          </a:stretch>
        </p:blipFill>
        <p:spPr>
          <a:xfrm>
            <a:off x="0" y="4419600"/>
            <a:ext cx="12192000" cy="2438400"/>
          </a:xfrm>
          <a:prstGeom prst="rect">
            <a:avLst/>
          </a:prstGeom>
        </p:spPr>
      </p:pic>
      <p:sp>
        <p:nvSpPr>
          <p:cNvPr id="4" name="Picture Placeholder 3"/>
          <p:cNvSpPr>
            <a:spLocks noGrp="1"/>
          </p:cNvSpPr>
          <p:nvPr>
            <p:ph type="pic" sz="quarter" idx="11" hasCustomPrompt="1"/>
          </p:nvPr>
        </p:nvSpPr>
        <p:spPr>
          <a:xfrm>
            <a:off x="0" y="0"/>
            <a:ext cx="12192000" cy="6858000"/>
          </a:xfrm>
          <a:prstGeom prst="rect">
            <a:avLst/>
          </a:prstGeom>
        </p:spPr>
        <p:txBody>
          <a:bodyPr/>
          <a:lstStyle>
            <a:lvl1pPr marL="0" indent="0">
              <a:buNone/>
              <a:defRPr/>
            </a:lvl1pPr>
          </a:lstStyle>
          <a:p>
            <a:r>
              <a:rPr lang="en-US"/>
              <a:t>Click icon to add photo</a:t>
            </a:r>
          </a:p>
        </p:txBody>
      </p:sp>
      <p:sp>
        <p:nvSpPr>
          <p:cNvPr id="14" name="Text Placeholder 4">
            <a:extLst>
              <a:ext uri="{FF2B5EF4-FFF2-40B4-BE49-F238E27FC236}">
                <a16:creationId xmlns:a16="http://schemas.microsoft.com/office/drawing/2014/main" id="{72CCCDB8-3700-4C43-9D2B-42A644C1F1CD}"/>
              </a:ext>
            </a:extLst>
          </p:cNvPr>
          <p:cNvSpPr>
            <a:spLocks noGrp="1"/>
          </p:cNvSpPr>
          <p:nvPr>
            <p:ph type="body" sz="quarter" idx="16" hasCustomPrompt="1"/>
          </p:nvPr>
        </p:nvSpPr>
        <p:spPr>
          <a:xfrm>
            <a:off x="548641" y="5353130"/>
            <a:ext cx="10983594" cy="987425"/>
          </a:xfrm>
          <a:prstGeom prst="rect">
            <a:avLst/>
          </a:prstGeom>
        </p:spPr>
        <p:txBody>
          <a:bodyPr anchor="t"/>
          <a:lstStyle>
            <a:lvl1pPr marL="0" indent="0">
              <a:buNone/>
              <a:defRPr sz="2400" b="1" cap="all" spc="100" baseline="0">
                <a:solidFill>
                  <a:schemeClr val="bg1"/>
                </a:solidFill>
                <a:latin typeface="Industry Black" panose="00000900000000000000" pitchFamily="50" charset="0"/>
              </a:defRPr>
            </a:lvl1pPr>
            <a:lvl2pPr marL="0" indent="0">
              <a:spcBef>
                <a:spcPts val="0"/>
              </a:spcBef>
              <a:buNone/>
              <a:defRPr sz="1400" i="1">
                <a:solidFill>
                  <a:schemeClr val="bg1"/>
                </a:solidFill>
              </a:defRPr>
            </a:lvl2pPr>
            <a:lvl3pPr marL="0" indent="0">
              <a:spcBef>
                <a:spcPts val="600"/>
              </a:spcBef>
              <a:buNone/>
              <a:defRPr>
                <a:solidFill>
                  <a:schemeClr val="bg1"/>
                </a:solidFill>
              </a:defRPr>
            </a:lvl3pPr>
          </a:lstStyle>
          <a:p>
            <a:pPr lvl="0"/>
            <a:r>
              <a:rPr lang="en-US"/>
              <a:t>Project title</a:t>
            </a:r>
          </a:p>
          <a:p>
            <a:pPr lvl="1"/>
            <a:r>
              <a:rPr lang="en-US"/>
              <a:t>City, State</a:t>
            </a:r>
          </a:p>
          <a:p>
            <a:pPr lvl="2"/>
            <a:r>
              <a:rPr lang="en-US"/>
              <a:t>Third level</a:t>
            </a:r>
          </a:p>
        </p:txBody>
      </p:sp>
      <p:sp>
        <p:nvSpPr>
          <p:cNvPr id="10" name="Slide Number Placeholder 9">
            <a:extLst>
              <a:ext uri="{FF2B5EF4-FFF2-40B4-BE49-F238E27FC236}">
                <a16:creationId xmlns:a16="http://schemas.microsoft.com/office/drawing/2014/main" id="{287EA624-13C1-48CC-97A2-AE3624B6AE63}"/>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cxnSp>
        <p:nvCxnSpPr>
          <p:cNvPr id="9" name="Straight Connector 8">
            <a:extLst>
              <a:ext uri="{FF2B5EF4-FFF2-40B4-BE49-F238E27FC236}">
                <a16:creationId xmlns:a16="http://schemas.microsoft.com/office/drawing/2014/main" id="{41C20084-3B86-4556-A657-D250D700BF09}"/>
              </a:ext>
            </a:extLst>
          </p:cNvPr>
          <p:cNvCxnSpPr>
            <a:cxnSpLocks/>
          </p:cNvCxnSpPr>
          <p:nvPr/>
        </p:nvCxnSpPr>
        <p:spPr>
          <a:xfrm flipH="1">
            <a:off x="657728" y="5308273"/>
            <a:ext cx="17929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4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oject: 2 Photos ">
    <p:spTree>
      <p:nvGrpSpPr>
        <p:cNvPr id="1" name=""/>
        <p:cNvGrpSpPr/>
        <p:nvPr/>
      </p:nvGrpSpPr>
      <p:grpSpPr>
        <a:xfrm>
          <a:off x="0" y="0"/>
          <a:ext cx="0" cy="0"/>
          <a:chOff x="0" y="0"/>
          <a:chExt cx="0" cy="0"/>
        </a:xfrm>
      </p:grpSpPr>
      <p:sp>
        <p:nvSpPr>
          <p:cNvPr id="20" name="Picture Placeholder 26">
            <a:extLst>
              <a:ext uri="{FF2B5EF4-FFF2-40B4-BE49-F238E27FC236}">
                <a16:creationId xmlns:a16="http://schemas.microsoft.com/office/drawing/2014/main" id="{EF038C6D-E6B4-42FD-BEEB-19BE08FF605E}"/>
              </a:ext>
            </a:extLst>
          </p:cNvPr>
          <p:cNvSpPr>
            <a:spLocks noGrp="1"/>
          </p:cNvSpPr>
          <p:nvPr>
            <p:ph type="pic" sz="quarter" idx="18"/>
          </p:nvPr>
        </p:nvSpPr>
        <p:spPr>
          <a:xfrm>
            <a:off x="5300608" y="0"/>
            <a:ext cx="6891392" cy="6858000"/>
          </a:xfrm>
          <a:custGeom>
            <a:avLst/>
            <a:gdLst>
              <a:gd name="connsiteX0" fmla="*/ 1683628 w 6891392"/>
              <a:gd name="connsiteY0" fmla="*/ 0 h 6858000"/>
              <a:gd name="connsiteX1" fmla="*/ 2430401 w 6891392"/>
              <a:gd name="connsiteY1" fmla="*/ 6318298 h 6858000"/>
              <a:gd name="connsiteX2" fmla="*/ 2430401 w 6891392"/>
              <a:gd name="connsiteY2" fmla="*/ 6318289 h 6858000"/>
              <a:gd name="connsiteX3" fmla="*/ 1683629 w 6891392"/>
              <a:gd name="connsiteY3" fmla="*/ 0 h 6858000"/>
              <a:gd name="connsiteX4" fmla="*/ 2646144 w 6891392"/>
              <a:gd name="connsiteY4" fmla="*/ 0 h 6858000"/>
              <a:gd name="connsiteX5" fmla="*/ 2646144 w 6891392"/>
              <a:gd name="connsiteY5" fmla="*/ 1 h 6858000"/>
              <a:gd name="connsiteX6" fmla="*/ 6891392 w 6891392"/>
              <a:gd name="connsiteY6" fmla="*/ 1 h 6858000"/>
              <a:gd name="connsiteX7" fmla="*/ 6891392 w 6891392"/>
              <a:gd name="connsiteY7" fmla="*/ 6858000 h 6858000"/>
              <a:gd name="connsiteX8" fmla="*/ 2430401 w 6891392"/>
              <a:gd name="connsiteY8" fmla="*/ 6858000 h 6858000"/>
              <a:gd name="connsiteX9" fmla="*/ 0 w 6891392"/>
              <a:gd name="connsiteY9" fmla="*/ 6858000 h 6858000"/>
              <a:gd name="connsiteX0" fmla="*/ 1683628 w 6891392"/>
              <a:gd name="connsiteY0" fmla="*/ 0 h 6858000"/>
              <a:gd name="connsiteX1" fmla="*/ 2430401 w 6891392"/>
              <a:gd name="connsiteY1" fmla="*/ 6318298 h 6858000"/>
              <a:gd name="connsiteX2" fmla="*/ 1683629 w 6891392"/>
              <a:gd name="connsiteY2" fmla="*/ 0 h 6858000"/>
              <a:gd name="connsiteX3" fmla="*/ 2646144 w 6891392"/>
              <a:gd name="connsiteY3" fmla="*/ 0 h 6858000"/>
              <a:gd name="connsiteX4" fmla="*/ 2646144 w 6891392"/>
              <a:gd name="connsiteY4" fmla="*/ 1 h 6858000"/>
              <a:gd name="connsiteX5" fmla="*/ 6891392 w 6891392"/>
              <a:gd name="connsiteY5" fmla="*/ 1 h 6858000"/>
              <a:gd name="connsiteX6" fmla="*/ 6891392 w 6891392"/>
              <a:gd name="connsiteY6" fmla="*/ 6858000 h 6858000"/>
              <a:gd name="connsiteX7" fmla="*/ 2430401 w 6891392"/>
              <a:gd name="connsiteY7" fmla="*/ 6858000 h 6858000"/>
              <a:gd name="connsiteX8" fmla="*/ 0 w 6891392"/>
              <a:gd name="connsiteY8" fmla="*/ 6858000 h 6858000"/>
              <a:gd name="connsiteX9" fmla="*/ 1683628 w 6891392"/>
              <a:gd name="connsiteY9" fmla="*/ 0 h 6858000"/>
              <a:gd name="connsiteX0" fmla="*/ 1683628 w 6891392"/>
              <a:gd name="connsiteY0" fmla="*/ 0 h 6858000"/>
              <a:gd name="connsiteX1" fmla="*/ 1683629 w 6891392"/>
              <a:gd name="connsiteY1" fmla="*/ 0 h 6858000"/>
              <a:gd name="connsiteX2" fmla="*/ 2646144 w 6891392"/>
              <a:gd name="connsiteY2" fmla="*/ 0 h 6858000"/>
              <a:gd name="connsiteX3" fmla="*/ 2646144 w 6891392"/>
              <a:gd name="connsiteY3" fmla="*/ 1 h 6858000"/>
              <a:gd name="connsiteX4" fmla="*/ 6891392 w 6891392"/>
              <a:gd name="connsiteY4" fmla="*/ 1 h 6858000"/>
              <a:gd name="connsiteX5" fmla="*/ 6891392 w 6891392"/>
              <a:gd name="connsiteY5" fmla="*/ 6858000 h 6858000"/>
              <a:gd name="connsiteX6" fmla="*/ 2430401 w 6891392"/>
              <a:gd name="connsiteY6" fmla="*/ 6858000 h 6858000"/>
              <a:gd name="connsiteX7" fmla="*/ 0 w 6891392"/>
              <a:gd name="connsiteY7" fmla="*/ 6858000 h 6858000"/>
              <a:gd name="connsiteX8" fmla="*/ 1683628 w 6891392"/>
              <a:gd name="connsiteY8" fmla="*/ 0 h 6858000"/>
              <a:gd name="connsiteX0" fmla="*/ 1683628 w 6891392"/>
              <a:gd name="connsiteY0" fmla="*/ 0 h 6858000"/>
              <a:gd name="connsiteX1" fmla="*/ 1683629 w 6891392"/>
              <a:gd name="connsiteY1" fmla="*/ 0 h 6858000"/>
              <a:gd name="connsiteX2" fmla="*/ 2646144 w 6891392"/>
              <a:gd name="connsiteY2" fmla="*/ 0 h 6858000"/>
              <a:gd name="connsiteX3" fmla="*/ 2646144 w 6891392"/>
              <a:gd name="connsiteY3" fmla="*/ 1 h 6858000"/>
              <a:gd name="connsiteX4" fmla="*/ 6891392 w 6891392"/>
              <a:gd name="connsiteY4" fmla="*/ 1 h 6858000"/>
              <a:gd name="connsiteX5" fmla="*/ 6891392 w 6891392"/>
              <a:gd name="connsiteY5" fmla="*/ 6858000 h 6858000"/>
              <a:gd name="connsiteX6" fmla="*/ 2430401 w 6891392"/>
              <a:gd name="connsiteY6" fmla="*/ 6858000 h 6858000"/>
              <a:gd name="connsiteX7" fmla="*/ 0 w 6891392"/>
              <a:gd name="connsiteY7" fmla="*/ 6858000 h 6858000"/>
              <a:gd name="connsiteX8" fmla="*/ 1683628 w 6891392"/>
              <a:gd name="connsiteY8" fmla="*/ 0 h 6858000"/>
              <a:gd name="connsiteX0" fmla="*/ 1683628 w 6891392"/>
              <a:gd name="connsiteY0" fmla="*/ 0 h 6858000"/>
              <a:gd name="connsiteX1" fmla="*/ 1683629 w 6891392"/>
              <a:gd name="connsiteY1" fmla="*/ 0 h 6858000"/>
              <a:gd name="connsiteX2" fmla="*/ 2646144 w 6891392"/>
              <a:gd name="connsiteY2" fmla="*/ 0 h 6858000"/>
              <a:gd name="connsiteX3" fmla="*/ 2646144 w 6891392"/>
              <a:gd name="connsiteY3" fmla="*/ 1 h 6858000"/>
              <a:gd name="connsiteX4" fmla="*/ 6891392 w 6891392"/>
              <a:gd name="connsiteY4" fmla="*/ 1 h 6858000"/>
              <a:gd name="connsiteX5" fmla="*/ 6891392 w 6891392"/>
              <a:gd name="connsiteY5" fmla="*/ 6858000 h 6858000"/>
              <a:gd name="connsiteX6" fmla="*/ 2430401 w 6891392"/>
              <a:gd name="connsiteY6" fmla="*/ 6858000 h 6858000"/>
              <a:gd name="connsiteX7" fmla="*/ 0 w 6891392"/>
              <a:gd name="connsiteY7" fmla="*/ 6858000 h 6858000"/>
              <a:gd name="connsiteX8" fmla="*/ 1683628 w 6891392"/>
              <a:gd name="connsiteY8" fmla="*/ 0 h 6858000"/>
              <a:gd name="connsiteX0" fmla="*/ 1683628 w 6891392"/>
              <a:gd name="connsiteY0" fmla="*/ 0 h 6858000"/>
              <a:gd name="connsiteX1" fmla="*/ 1683629 w 6891392"/>
              <a:gd name="connsiteY1" fmla="*/ 0 h 6858000"/>
              <a:gd name="connsiteX2" fmla="*/ 2646144 w 6891392"/>
              <a:gd name="connsiteY2" fmla="*/ 0 h 6858000"/>
              <a:gd name="connsiteX3" fmla="*/ 2646144 w 6891392"/>
              <a:gd name="connsiteY3" fmla="*/ 1 h 6858000"/>
              <a:gd name="connsiteX4" fmla="*/ 6891392 w 6891392"/>
              <a:gd name="connsiteY4" fmla="*/ 1 h 6858000"/>
              <a:gd name="connsiteX5" fmla="*/ 6891392 w 6891392"/>
              <a:gd name="connsiteY5" fmla="*/ 6858000 h 6858000"/>
              <a:gd name="connsiteX6" fmla="*/ 2430401 w 6891392"/>
              <a:gd name="connsiteY6" fmla="*/ 6858000 h 6858000"/>
              <a:gd name="connsiteX7" fmla="*/ 0 w 6891392"/>
              <a:gd name="connsiteY7" fmla="*/ 6858000 h 6858000"/>
              <a:gd name="connsiteX8" fmla="*/ 1683628 w 6891392"/>
              <a:gd name="connsiteY8" fmla="*/ 0 h 6858000"/>
              <a:gd name="connsiteX0" fmla="*/ 1683628 w 6891392"/>
              <a:gd name="connsiteY0" fmla="*/ 0 h 6858000"/>
              <a:gd name="connsiteX1" fmla="*/ 1683629 w 6891392"/>
              <a:gd name="connsiteY1" fmla="*/ 0 h 6858000"/>
              <a:gd name="connsiteX2" fmla="*/ 2646144 w 6891392"/>
              <a:gd name="connsiteY2" fmla="*/ 0 h 6858000"/>
              <a:gd name="connsiteX3" fmla="*/ 2646144 w 6891392"/>
              <a:gd name="connsiteY3" fmla="*/ 1 h 6858000"/>
              <a:gd name="connsiteX4" fmla="*/ 6891392 w 6891392"/>
              <a:gd name="connsiteY4" fmla="*/ 1 h 6858000"/>
              <a:gd name="connsiteX5" fmla="*/ 6891392 w 6891392"/>
              <a:gd name="connsiteY5" fmla="*/ 6858000 h 6858000"/>
              <a:gd name="connsiteX6" fmla="*/ 2430401 w 6891392"/>
              <a:gd name="connsiteY6" fmla="*/ 6858000 h 6858000"/>
              <a:gd name="connsiteX7" fmla="*/ 0 w 6891392"/>
              <a:gd name="connsiteY7" fmla="*/ 6858000 h 6858000"/>
              <a:gd name="connsiteX8" fmla="*/ 1683628 w 6891392"/>
              <a:gd name="connsiteY8" fmla="*/ 0 h 6858000"/>
              <a:gd name="connsiteX0" fmla="*/ 1683628 w 6891392"/>
              <a:gd name="connsiteY0" fmla="*/ 0 h 6858000"/>
              <a:gd name="connsiteX1" fmla="*/ 1683629 w 6891392"/>
              <a:gd name="connsiteY1" fmla="*/ 0 h 6858000"/>
              <a:gd name="connsiteX2" fmla="*/ 2646144 w 6891392"/>
              <a:gd name="connsiteY2" fmla="*/ 0 h 6858000"/>
              <a:gd name="connsiteX3" fmla="*/ 6891392 w 6891392"/>
              <a:gd name="connsiteY3" fmla="*/ 1 h 6858000"/>
              <a:gd name="connsiteX4" fmla="*/ 6891392 w 6891392"/>
              <a:gd name="connsiteY4" fmla="*/ 6858000 h 6858000"/>
              <a:gd name="connsiteX5" fmla="*/ 2430401 w 6891392"/>
              <a:gd name="connsiteY5" fmla="*/ 6858000 h 6858000"/>
              <a:gd name="connsiteX6" fmla="*/ 0 w 6891392"/>
              <a:gd name="connsiteY6" fmla="*/ 6858000 h 6858000"/>
              <a:gd name="connsiteX7" fmla="*/ 1683628 w 6891392"/>
              <a:gd name="connsiteY7" fmla="*/ 0 h 6858000"/>
              <a:gd name="connsiteX0" fmla="*/ 1683628 w 6891392"/>
              <a:gd name="connsiteY0" fmla="*/ 0 h 6858000"/>
              <a:gd name="connsiteX1" fmla="*/ 1683629 w 6891392"/>
              <a:gd name="connsiteY1" fmla="*/ 0 h 6858000"/>
              <a:gd name="connsiteX2" fmla="*/ 2646144 w 6891392"/>
              <a:gd name="connsiteY2" fmla="*/ 0 h 6858000"/>
              <a:gd name="connsiteX3" fmla="*/ 6891392 w 6891392"/>
              <a:gd name="connsiteY3" fmla="*/ 1 h 6858000"/>
              <a:gd name="connsiteX4" fmla="*/ 6891392 w 6891392"/>
              <a:gd name="connsiteY4" fmla="*/ 6858000 h 6858000"/>
              <a:gd name="connsiteX5" fmla="*/ 2430401 w 6891392"/>
              <a:gd name="connsiteY5" fmla="*/ 6858000 h 6858000"/>
              <a:gd name="connsiteX6" fmla="*/ 0 w 6891392"/>
              <a:gd name="connsiteY6" fmla="*/ 6858000 h 6858000"/>
              <a:gd name="connsiteX7" fmla="*/ 1683628 w 6891392"/>
              <a:gd name="connsiteY7" fmla="*/ 0 h 6858000"/>
              <a:gd name="connsiteX0" fmla="*/ 1683628 w 6891392"/>
              <a:gd name="connsiteY0" fmla="*/ 0 h 6858000"/>
              <a:gd name="connsiteX1" fmla="*/ 1683629 w 6891392"/>
              <a:gd name="connsiteY1" fmla="*/ 0 h 6858000"/>
              <a:gd name="connsiteX2" fmla="*/ 6891392 w 6891392"/>
              <a:gd name="connsiteY2" fmla="*/ 1 h 6858000"/>
              <a:gd name="connsiteX3" fmla="*/ 6891392 w 6891392"/>
              <a:gd name="connsiteY3" fmla="*/ 6858000 h 6858000"/>
              <a:gd name="connsiteX4" fmla="*/ 2430401 w 6891392"/>
              <a:gd name="connsiteY4" fmla="*/ 6858000 h 6858000"/>
              <a:gd name="connsiteX5" fmla="*/ 0 w 6891392"/>
              <a:gd name="connsiteY5" fmla="*/ 6858000 h 6858000"/>
              <a:gd name="connsiteX6" fmla="*/ 1683628 w 6891392"/>
              <a:gd name="connsiteY6" fmla="*/ 0 h 6858000"/>
              <a:gd name="connsiteX0" fmla="*/ 1683628 w 6891392"/>
              <a:gd name="connsiteY0" fmla="*/ 0 h 6858000"/>
              <a:gd name="connsiteX1" fmla="*/ 1683629 w 6891392"/>
              <a:gd name="connsiteY1" fmla="*/ 0 h 6858000"/>
              <a:gd name="connsiteX2" fmla="*/ 6891392 w 6891392"/>
              <a:gd name="connsiteY2" fmla="*/ 1 h 6858000"/>
              <a:gd name="connsiteX3" fmla="*/ 6891392 w 6891392"/>
              <a:gd name="connsiteY3" fmla="*/ 6858000 h 6858000"/>
              <a:gd name="connsiteX4" fmla="*/ 2430401 w 6891392"/>
              <a:gd name="connsiteY4" fmla="*/ 6858000 h 6858000"/>
              <a:gd name="connsiteX5" fmla="*/ 0 w 6891392"/>
              <a:gd name="connsiteY5" fmla="*/ 6858000 h 6858000"/>
              <a:gd name="connsiteX6" fmla="*/ 1683628 w 6891392"/>
              <a:gd name="connsiteY6" fmla="*/ 0 h 6858000"/>
              <a:gd name="connsiteX0" fmla="*/ 1683628 w 6891392"/>
              <a:gd name="connsiteY0" fmla="*/ 0 h 6858000"/>
              <a:gd name="connsiteX1" fmla="*/ 1683629 w 6891392"/>
              <a:gd name="connsiteY1" fmla="*/ 0 h 6858000"/>
              <a:gd name="connsiteX2" fmla="*/ 6891392 w 6891392"/>
              <a:gd name="connsiteY2" fmla="*/ 1 h 6858000"/>
              <a:gd name="connsiteX3" fmla="*/ 6891392 w 6891392"/>
              <a:gd name="connsiteY3" fmla="*/ 6858000 h 6858000"/>
              <a:gd name="connsiteX4" fmla="*/ 2430401 w 6891392"/>
              <a:gd name="connsiteY4" fmla="*/ 6858000 h 6858000"/>
              <a:gd name="connsiteX5" fmla="*/ 0 w 6891392"/>
              <a:gd name="connsiteY5" fmla="*/ 6858000 h 6858000"/>
              <a:gd name="connsiteX6" fmla="*/ 1683628 w 6891392"/>
              <a:gd name="connsiteY6" fmla="*/ 0 h 6858000"/>
              <a:gd name="connsiteX0" fmla="*/ 1683628 w 6891392"/>
              <a:gd name="connsiteY0" fmla="*/ 0 h 6858000"/>
              <a:gd name="connsiteX1" fmla="*/ 1683629 w 6891392"/>
              <a:gd name="connsiteY1" fmla="*/ 0 h 6858000"/>
              <a:gd name="connsiteX2" fmla="*/ 6891392 w 6891392"/>
              <a:gd name="connsiteY2" fmla="*/ 1 h 6858000"/>
              <a:gd name="connsiteX3" fmla="*/ 6891392 w 6891392"/>
              <a:gd name="connsiteY3" fmla="*/ 6858000 h 6858000"/>
              <a:gd name="connsiteX4" fmla="*/ 2430401 w 6891392"/>
              <a:gd name="connsiteY4" fmla="*/ 6858000 h 6858000"/>
              <a:gd name="connsiteX5" fmla="*/ 0 w 6891392"/>
              <a:gd name="connsiteY5" fmla="*/ 6858000 h 6858000"/>
              <a:gd name="connsiteX6" fmla="*/ 1683628 w 6891392"/>
              <a:gd name="connsiteY6" fmla="*/ 0 h 6858000"/>
              <a:gd name="connsiteX0" fmla="*/ 1683628 w 6891392"/>
              <a:gd name="connsiteY0" fmla="*/ 0 h 6858000"/>
              <a:gd name="connsiteX1" fmla="*/ 1683629 w 6891392"/>
              <a:gd name="connsiteY1" fmla="*/ 0 h 6858000"/>
              <a:gd name="connsiteX2" fmla="*/ 6891392 w 6891392"/>
              <a:gd name="connsiteY2" fmla="*/ 1 h 6858000"/>
              <a:gd name="connsiteX3" fmla="*/ 6891392 w 6891392"/>
              <a:gd name="connsiteY3" fmla="*/ 6858000 h 6858000"/>
              <a:gd name="connsiteX4" fmla="*/ 2430401 w 6891392"/>
              <a:gd name="connsiteY4" fmla="*/ 6858000 h 6858000"/>
              <a:gd name="connsiteX5" fmla="*/ 0 w 6891392"/>
              <a:gd name="connsiteY5" fmla="*/ 6858000 h 6858000"/>
              <a:gd name="connsiteX6" fmla="*/ 1683628 w 6891392"/>
              <a:gd name="connsiteY6" fmla="*/ 0 h 6858000"/>
              <a:gd name="connsiteX0" fmla="*/ 1683628 w 6891392"/>
              <a:gd name="connsiteY0" fmla="*/ 0 h 6858000"/>
              <a:gd name="connsiteX1" fmla="*/ 1683629 w 6891392"/>
              <a:gd name="connsiteY1" fmla="*/ 0 h 6858000"/>
              <a:gd name="connsiteX2" fmla="*/ 6891392 w 6891392"/>
              <a:gd name="connsiteY2" fmla="*/ 1 h 6858000"/>
              <a:gd name="connsiteX3" fmla="*/ 6891392 w 6891392"/>
              <a:gd name="connsiteY3" fmla="*/ 6858000 h 6858000"/>
              <a:gd name="connsiteX4" fmla="*/ 0 w 6891392"/>
              <a:gd name="connsiteY4" fmla="*/ 6858000 h 6858000"/>
              <a:gd name="connsiteX5" fmla="*/ 1683628 w 689139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392" h="6858000">
                <a:moveTo>
                  <a:pt x="1683628" y="0"/>
                </a:moveTo>
                <a:lnTo>
                  <a:pt x="1683629" y="0"/>
                </a:lnTo>
                <a:lnTo>
                  <a:pt x="6891392" y="1"/>
                </a:lnTo>
                <a:lnTo>
                  <a:pt x="6891392" y="6858000"/>
                </a:lnTo>
                <a:lnTo>
                  <a:pt x="0" y="6858000"/>
                </a:lnTo>
                <a:lnTo>
                  <a:pt x="1683628" y="0"/>
                </a:lnTo>
                <a:close/>
              </a:path>
            </a:pathLst>
          </a:custGeom>
          <a:noFill/>
        </p:spPr>
        <p:txBody>
          <a:bodyPr wrap="square">
            <a:noAutofit/>
          </a:bodyPr>
          <a:lstStyle>
            <a:lvl1pPr marL="0" indent="0" algn="r">
              <a:buNone/>
              <a:defRPr/>
            </a:lvl1pPr>
          </a:lstStyle>
          <a:p>
            <a:pPr marL="137160" marR="0" lvl="0" indent="-137160" algn="r"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a:t>Click icon to add picture</a:t>
            </a:r>
          </a:p>
        </p:txBody>
      </p:sp>
      <p:sp>
        <p:nvSpPr>
          <p:cNvPr id="23" name="Picture Placeholder 16">
            <a:extLst>
              <a:ext uri="{FF2B5EF4-FFF2-40B4-BE49-F238E27FC236}">
                <a16:creationId xmlns:a16="http://schemas.microsoft.com/office/drawing/2014/main" id="{2E3580EA-B0FB-4F70-8E3B-AEAF8D0F5F65}"/>
              </a:ext>
            </a:extLst>
          </p:cNvPr>
          <p:cNvSpPr>
            <a:spLocks noGrp="1"/>
          </p:cNvSpPr>
          <p:nvPr>
            <p:ph type="pic" sz="quarter" idx="17"/>
          </p:nvPr>
        </p:nvSpPr>
        <p:spPr>
          <a:xfrm>
            <a:off x="0" y="0"/>
            <a:ext cx="6891392" cy="6858000"/>
          </a:xfrm>
          <a:custGeom>
            <a:avLst/>
            <a:gdLst>
              <a:gd name="connsiteX0" fmla="*/ 0 w 6891392"/>
              <a:gd name="connsiteY0" fmla="*/ 0 h 6858000"/>
              <a:gd name="connsiteX1" fmla="*/ 4460991 w 6891392"/>
              <a:gd name="connsiteY1" fmla="*/ 0 h 6858000"/>
              <a:gd name="connsiteX2" fmla="*/ 4460991 w 6891392"/>
              <a:gd name="connsiteY2" fmla="*/ 1 h 6858000"/>
              <a:gd name="connsiteX3" fmla="*/ 6891392 w 6891392"/>
              <a:gd name="connsiteY3" fmla="*/ 1 h 6858000"/>
              <a:gd name="connsiteX4" fmla="*/ 5207765 w 6891392"/>
              <a:gd name="connsiteY4" fmla="*/ 6858000 h 6858000"/>
              <a:gd name="connsiteX5" fmla="*/ 5207764 w 6891392"/>
              <a:gd name="connsiteY5" fmla="*/ 6858000 h 6858000"/>
              <a:gd name="connsiteX6" fmla="*/ 4460991 w 6891392"/>
              <a:gd name="connsiteY6" fmla="*/ 539703 h 6858000"/>
              <a:gd name="connsiteX7" fmla="*/ 4460991 w 6891392"/>
              <a:gd name="connsiteY7" fmla="*/ 539712 h 6858000"/>
              <a:gd name="connsiteX8" fmla="*/ 5207763 w 6891392"/>
              <a:gd name="connsiteY8" fmla="*/ 6858000 h 6858000"/>
              <a:gd name="connsiteX9" fmla="*/ 4245248 w 6891392"/>
              <a:gd name="connsiteY9" fmla="*/ 6858000 h 6858000"/>
              <a:gd name="connsiteX10" fmla="*/ 0 w 6891392"/>
              <a:gd name="connsiteY10" fmla="*/ 6858000 h 6858000"/>
              <a:gd name="connsiteX0" fmla="*/ 0 w 6891392"/>
              <a:gd name="connsiteY0" fmla="*/ 0 h 6858000"/>
              <a:gd name="connsiteX1" fmla="*/ 4460991 w 6891392"/>
              <a:gd name="connsiteY1" fmla="*/ 0 h 6858000"/>
              <a:gd name="connsiteX2" fmla="*/ 4460991 w 6891392"/>
              <a:gd name="connsiteY2" fmla="*/ 1 h 6858000"/>
              <a:gd name="connsiteX3" fmla="*/ 6891392 w 6891392"/>
              <a:gd name="connsiteY3" fmla="*/ 1 h 6858000"/>
              <a:gd name="connsiteX4" fmla="*/ 5207765 w 6891392"/>
              <a:gd name="connsiteY4" fmla="*/ 6858000 h 6858000"/>
              <a:gd name="connsiteX5" fmla="*/ 5207764 w 6891392"/>
              <a:gd name="connsiteY5" fmla="*/ 6858000 h 6858000"/>
              <a:gd name="connsiteX6" fmla="*/ 4460991 w 6891392"/>
              <a:gd name="connsiteY6" fmla="*/ 539703 h 6858000"/>
              <a:gd name="connsiteX7" fmla="*/ 5207763 w 6891392"/>
              <a:gd name="connsiteY7" fmla="*/ 6858000 h 6858000"/>
              <a:gd name="connsiteX8" fmla="*/ 4245248 w 6891392"/>
              <a:gd name="connsiteY8" fmla="*/ 6858000 h 6858000"/>
              <a:gd name="connsiteX9" fmla="*/ 0 w 6891392"/>
              <a:gd name="connsiteY9" fmla="*/ 6858000 h 6858000"/>
              <a:gd name="connsiteX10" fmla="*/ 0 w 6891392"/>
              <a:gd name="connsiteY10" fmla="*/ 0 h 6858000"/>
              <a:gd name="connsiteX0" fmla="*/ 0 w 6891392"/>
              <a:gd name="connsiteY0" fmla="*/ 0 h 6858000"/>
              <a:gd name="connsiteX1" fmla="*/ 4460991 w 6891392"/>
              <a:gd name="connsiteY1" fmla="*/ 0 h 6858000"/>
              <a:gd name="connsiteX2" fmla="*/ 4460991 w 6891392"/>
              <a:gd name="connsiteY2" fmla="*/ 1 h 6858000"/>
              <a:gd name="connsiteX3" fmla="*/ 6891392 w 6891392"/>
              <a:gd name="connsiteY3" fmla="*/ 1 h 6858000"/>
              <a:gd name="connsiteX4" fmla="*/ 5207765 w 6891392"/>
              <a:gd name="connsiteY4" fmla="*/ 6858000 h 6858000"/>
              <a:gd name="connsiteX5" fmla="*/ 5207764 w 6891392"/>
              <a:gd name="connsiteY5" fmla="*/ 6858000 h 6858000"/>
              <a:gd name="connsiteX6" fmla="*/ 5207763 w 6891392"/>
              <a:gd name="connsiteY6" fmla="*/ 6858000 h 6858000"/>
              <a:gd name="connsiteX7" fmla="*/ 4245248 w 6891392"/>
              <a:gd name="connsiteY7" fmla="*/ 6858000 h 6858000"/>
              <a:gd name="connsiteX8" fmla="*/ 0 w 6891392"/>
              <a:gd name="connsiteY8" fmla="*/ 6858000 h 6858000"/>
              <a:gd name="connsiteX9" fmla="*/ 0 w 6891392"/>
              <a:gd name="connsiteY9" fmla="*/ 0 h 6858000"/>
              <a:gd name="connsiteX0" fmla="*/ 0 w 6891392"/>
              <a:gd name="connsiteY0" fmla="*/ 0 h 6858000"/>
              <a:gd name="connsiteX1" fmla="*/ 4460991 w 6891392"/>
              <a:gd name="connsiteY1" fmla="*/ 0 h 6858000"/>
              <a:gd name="connsiteX2" fmla="*/ 4460991 w 6891392"/>
              <a:gd name="connsiteY2" fmla="*/ 1 h 6858000"/>
              <a:gd name="connsiteX3" fmla="*/ 6891392 w 6891392"/>
              <a:gd name="connsiteY3" fmla="*/ 1 h 6858000"/>
              <a:gd name="connsiteX4" fmla="*/ 5207765 w 6891392"/>
              <a:gd name="connsiteY4" fmla="*/ 6858000 h 6858000"/>
              <a:gd name="connsiteX5" fmla="*/ 5207764 w 6891392"/>
              <a:gd name="connsiteY5" fmla="*/ 6858000 h 6858000"/>
              <a:gd name="connsiteX6" fmla="*/ 5207763 w 6891392"/>
              <a:gd name="connsiteY6" fmla="*/ 6858000 h 6858000"/>
              <a:gd name="connsiteX7" fmla="*/ 0 w 6891392"/>
              <a:gd name="connsiteY7" fmla="*/ 6858000 h 6858000"/>
              <a:gd name="connsiteX8" fmla="*/ 0 w 6891392"/>
              <a:gd name="connsiteY8" fmla="*/ 0 h 6858000"/>
              <a:gd name="connsiteX0" fmla="*/ 0 w 6891392"/>
              <a:gd name="connsiteY0" fmla="*/ 0 h 6858000"/>
              <a:gd name="connsiteX1" fmla="*/ 4460991 w 6891392"/>
              <a:gd name="connsiteY1" fmla="*/ 0 h 6858000"/>
              <a:gd name="connsiteX2" fmla="*/ 6891392 w 6891392"/>
              <a:gd name="connsiteY2" fmla="*/ 1 h 6858000"/>
              <a:gd name="connsiteX3" fmla="*/ 5207765 w 6891392"/>
              <a:gd name="connsiteY3" fmla="*/ 6858000 h 6858000"/>
              <a:gd name="connsiteX4" fmla="*/ 5207764 w 6891392"/>
              <a:gd name="connsiteY4" fmla="*/ 6858000 h 6858000"/>
              <a:gd name="connsiteX5" fmla="*/ 5207763 w 6891392"/>
              <a:gd name="connsiteY5" fmla="*/ 6858000 h 6858000"/>
              <a:gd name="connsiteX6" fmla="*/ 0 w 6891392"/>
              <a:gd name="connsiteY6" fmla="*/ 6858000 h 6858000"/>
              <a:gd name="connsiteX7" fmla="*/ 0 w 6891392"/>
              <a:gd name="connsiteY7" fmla="*/ 0 h 6858000"/>
              <a:gd name="connsiteX0" fmla="*/ 0 w 6891392"/>
              <a:gd name="connsiteY0" fmla="*/ 0 h 6858000"/>
              <a:gd name="connsiteX1" fmla="*/ 6891392 w 6891392"/>
              <a:gd name="connsiteY1" fmla="*/ 1 h 6858000"/>
              <a:gd name="connsiteX2" fmla="*/ 5207765 w 6891392"/>
              <a:gd name="connsiteY2" fmla="*/ 6858000 h 6858000"/>
              <a:gd name="connsiteX3" fmla="*/ 5207764 w 6891392"/>
              <a:gd name="connsiteY3" fmla="*/ 6858000 h 6858000"/>
              <a:gd name="connsiteX4" fmla="*/ 5207763 w 6891392"/>
              <a:gd name="connsiteY4" fmla="*/ 6858000 h 6858000"/>
              <a:gd name="connsiteX5" fmla="*/ 0 w 6891392"/>
              <a:gd name="connsiteY5" fmla="*/ 6858000 h 6858000"/>
              <a:gd name="connsiteX6" fmla="*/ 0 w 68913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1392" h="6858000">
                <a:moveTo>
                  <a:pt x="0" y="0"/>
                </a:moveTo>
                <a:lnTo>
                  <a:pt x="6891392" y="1"/>
                </a:lnTo>
                <a:lnTo>
                  <a:pt x="5207765" y="6858000"/>
                </a:lnTo>
                <a:lnTo>
                  <a:pt x="5207764" y="6858000"/>
                </a:lnTo>
                <a:lnTo>
                  <a:pt x="5207763" y="6858000"/>
                </a:lnTo>
                <a:lnTo>
                  <a:pt x="0" y="6858000"/>
                </a:lnTo>
                <a:lnTo>
                  <a:pt x="0" y="0"/>
                </a:lnTo>
                <a:close/>
              </a:path>
            </a:pathLst>
          </a:custGeom>
          <a:noFill/>
        </p:spPr>
        <p:txBody>
          <a:bodyPr wrap="square">
            <a:noAutofit/>
          </a:bodyPr>
          <a:lstStyle>
            <a:lvl1pPr marL="0" indent="0" algn="l" defTabSz="914400" rtl="0" eaLnBrk="1" latinLnBrk="0" hangingPunct="1">
              <a:lnSpc>
                <a:spcPct val="100000"/>
              </a:lnSpc>
              <a:spcBef>
                <a:spcPts val="1800"/>
              </a:spcBef>
              <a:spcAft>
                <a:spcPts val="0"/>
              </a:spcAft>
              <a:buFontTx/>
              <a:buNone/>
              <a:defRPr lang="en-US" sz="1400" b="0" kern="1200" cap="none" baseline="0" dirty="0" smtClean="0">
                <a:solidFill>
                  <a:schemeClr val="tx1"/>
                </a:solidFill>
                <a:latin typeface="+mn-lt"/>
                <a:ea typeface="+mn-ea"/>
                <a:cs typeface="+mn-cs"/>
              </a:defRPr>
            </a:lvl1pPr>
          </a:lstStyle>
          <a:p>
            <a:pPr marL="137160" marR="0" lvl="0" indent="-13716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a:t>Click icon to add picture</a:t>
            </a:r>
          </a:p>
        </p:txBody>
      </p:sp>
      <p:pic>
        <p:nvPicPr>
          <p:cNvPr id="4" name="Picture 3">
            <a:extLst>
              <a:ext uri="{FF2B5EF4-FFF2-40B4-BE49-F238E27FC236}">
                <a16:creationId xmlns:a16="http://schemas.microsoft.com/office/drawing/2014/main" id="{782FB124-5990-4B83-8B13-D29175057B61}"/>
              </a:ext>
            </a:extLst>
          </p:cNvPr>
          <p:cNvPicPr>
            <a:picLocks noChangeAspect="1"/>
          </p:cNvPicPr>
          <p:nvPr/>
        </p:nvPicPr>
        <p:blipFill>
          <a:blip r:embed="rId2"/>
          <a:stretch>
            <a:fillRect/>
          </a:stretch>
        </p:blipFill>
        <p:spPr>
          <a:xfrm>
            <a:off x="5302923" y="4480354"/>
            <a:ext cx="6889077" cy="2377646"/>
          </a:xfrm>
          <a:prstGeom prst="rect">
            <a:avLst/>
          </a:prstGeom>
        </p:spPr>
      </p:pic>
      <p:pic>
        <p:nvPicPr>
          <p:cNvPr id="3" name="Picture 2">
            <a:extLst>
              <a:ext uri="{FF2B5EF4-FFF2-40B4-BE49-F238E27FC236}">
                <a16:creationId xmlns:a16="http://schemas.microsoft.com/office/drawing/2014/main" id="{1830E7BC-01AB-4BDC-8EE9-391467E521B7}"/>
              </a:ext>
            </a:extLst>
          </p:cNvPr>
          <p:cNvPicPr>
            <a:picLocks noChangeAspect="1"/>
          </p:cNvPicPr>
          <p:nvPr/>
        </p:nvPicPr>
        <p:blipFill>
          <a:blip r:embed="rId3"/>
          <a:stretch>
            <a:fillRect/>
          </a:stretch>
        </p:blipFill>
        <p:spPr>
          <a:xfrm>
            <a:off x="0" y="4480354"/>
            <a:ext cx="5791702" cy="2377646"/>
          </a:xfrm>
          <a:prstGeom prst="rect">
            <a:avLst/>
          </a:prstGeom>
        </p:spPr>
      </p:pic>
      <p:sp>
        <p:nvSpPr>
          <p:cNvPr id="18" name="Slide Number Placeholder 9">
            <a:extLst>
              <a:ext uri="{FF2B5EF4-FFF2-40B4-BE49-F238E27FC236}">
                <a16:creationId xmlns:a16="http://schemas.microsoft.com/office/drawing/2014/main" id="{96DE6750-F29C-4C6A-A332-D91F0C32AC9C}"/>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cxnSp>
        <p:nvCxnSpPr>
          <p:cNvPr id="12" name="Straight Connector 11">
            <a:extLst>
              <a:ext uri="{FF2B5EF4-FFF2-40B4-BE49-F238E27FC236}">
                <a16:creationId xmlns:a16="http://schemas.microsoft.com/office/drawing/2014/main" id="{FA2E187B-30BD-40A7-8E53-E32374317DB6}"/>
              </a:ext>
            </a:extLst>
          </p:cNvPr>
          <p:cNvCxnSpPr>
            <a:cxnSpLocks/>
          </p:cNvCxnSpPr>
          <p:nvPr/>
        </p:nvCxnSpPr>
        <p:spPr>
          <a:xfrm flipH="1">
            <a:off x="657728" y="5308273"/>
            <a:ext cx="17929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1FA76B1-493D-41A9-9A2E-747A85E9BDDD}"/>
              </a:ext>
            </a:extLst>
          </p:cNvPr>
          <p:cNvCxnSpPr>
            <a:cxnSpLocks/>
          </p:cNvCxnSpPr>
          <p:nvPr/>
        </p:nvCxnSpPr>
        <p:spPr>
          <a:xfrm flipH="1">
            <a:off x="9736139" y="5308273"/>
            <a:ext cx="17929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8B427847-40BE-488E-8428-B43C8A18538D}"/>
              </a:ext>
            </a:extLst>
          </p:cNvPr>
          <p:cNvSpPr>
            <a:spLocks noGrp="1"/>
          </p:cNvSpPr>
          <p:nvPr>
            <p:ph type="body" sz="quarter" idx="16" hasCustomPrompt="1"/>
          </p:nvPr>
        </p:nvSpPr>
        <p:spPr>
          <a:xfrm>
            <a:off x="548641" y="5353131"/>
            <a:ext cx="4556760" cy="987425"/>
          </a:xfrm>
          <a:prstGeom prst="rect">
            <a:avLst/>
          </a:prstGeom>
        </p:spPr>
        <p:txBody>
          <a:bodyPr anchor="t"/>
          <a:lstStyle>
            <a:lvl1pPr marL="0" indent="0">
              <a:buNone/>
              <a:defRPr sz="2400" b="1" cap="all" spc="100" baseline="0">
                <a:solidFill>
                  <a:schemeClr val="bg1"/>
                </a:solidFill>
                <a:latin typeface="Industry Black" panose="00000900000000000000" pitchFamily="50" charset="0"/>
              </a:defRPr>
            </a:lvl1pPr>
            <a:lvl2pPr marL="0" indent="0">
              <a:spcBef>
                <a:spcPts val="0"/>
              </a:spcBef>
              <a:buNone/>
              <a:defRPr sz="1400" i="1">
                <a:solidFill>
                  <a:schemeClr val="bg1"/>
                </a:solidFill>
              </a:defRPr>
            </a:lvl2pPr>
            <a:lvl3pPr marL="0" indent="0">
              <a:spcBef>
                <a:spcPts val="600"/>
              </a:spcBef>
              <a:buNone/>
              <a:defRPr>
                <a:solidFill>
                  <a:schemeClr val="bg1"/>
                </a:solidFill>
              </a:defRPr>
            </a:lvl3pPr>
          </a:lstStyle>
          <a:p>
            <a:pPr lvl="0"/>
            <a:r>
              <a:rPr lang="en-US"/>
              <a:t>Project title</a:t>
            </a:r>
          </a:p>
          <a:p>
            <a:pPr lvl="1"/>
            <a:r>
              <a:rPr lang="en-US"/>
              <a:t>City, State</a:t>
            </a:r>
          </a:p>
          <a:p>
            <a:pPr lvl="2"/>
            <a:r>
              <a:rPr lang="en-US"/>
              <a:t>Third level</a:t>
            </a:r>
          </a:p>
        </p:txBody>
      </p:sp>
      <p:sp>
        <p:nvSpPr>
          <p:cNvPr id="19" name="Text Placeholder 4">
            <a:extLst>
              <a:ext uri="{FF2B5EF4-FFF2-40B4-BE49-F238E27FC236}">
                <a16:creationId xmlns:a16="http://schemas.microsoft.com/office/drawing/2014/main" id="{52C49924-BF41-4B5C-A9FB-A05877F12E95}"/>
              </a:ext>
            </a:extLst>
          </p:cNvPr>
          <p:cNvSpPr>
            <a:spLocks noGrp="1"/>
          </p:cNvSpPr>
          <p:nvPr>
            <p:ph type="body" sz="quarter" idx="20" hasCustomPrompt="1"/>
          </p:nvPr>
        </p:nvSpPr>
        <p:spPr>
          <a:xfrm>
            <a:off x="7086599" y="5349321"/>
            <a:ext cx="4556760" cy="987425"/>
          </a:xfrm>
          <a:prstGeom prst="rect">
            <a:avLst/>
          </a:prstGeom>
        </p:spPr>
        <p:txBody>
          <a:bodyPr anchor="t"/>
          <a:lstStyle>
            <a:lvl1pPr marL="0" indent="0" algn="r">
              <a:buNone/>
              <a:defRPr sz="2400" b="1" cap="all" spc="100" baseline="0">
                <a:solidFill>
                  <a:schemeClr val="bg1"/>
                </a:solidFill>
                <a:latin typeface="Industry Black" panose="00000900000000000000" pitchFamily="50" charset="0"/>
              </a:defRPr>
            </a:lvl1pPr>
            <a:lvl2pPr marL="0" indent="0" algn="r">
              <a:spcBef>
                <a:spcPts val="0"/>
              </a:spcBef>
              <a:buNone/>
              <a:defRPr sz="1400" i="1">
                <a:solidFill>
                  <a:schemeClr val="bg1"/>
                </a:solidFill>
              </a:defRPr>
            </a:lvl2pPr>
            <a:lvl3pPr marL="0" indent="0" algn="r">
              <a:spcBef>
                <a:spcPts val="600"/>
              </a:spcBef>
              <a:buNone/>
              <a:defRPr>
                <a:solidFill>
                  <a:schemeClr val="bg1"/>
                </a:solidFill>
              </a:defRPr>
            </a:lvl3pPr>
          </a:lstStyle>
          <a:p>
            <a:pPr lvl="0"/>
            <a:r>
              <a:rPr lang="en-US"/>
              <a:t>Project title</a:t>
            </a:r>
          </a:p>
          <a:p>
            <a:pPr lvl="1"/>
            <a:r>
              <a:rPr lang="en-US"/>
              <a:t>City, State</a:t>
            </a:r>
          </a:p>
          <a:p>
            <a:pPr lvl="2"/>
            <a:r>
              <a:rPr lang="en-US"/>
              <a:t>Third level</a:t>
            </a:r>
          </a:p>
        </p:txBody>
      </p:sp>
    </p:spTree>
    <p:extLst>
      <p:ext uri="{BB962C8B-B14F-4D97-AF65-F5344CB8AC3E}">
        <p14:creationId xmlns:p14="http://schemas.microsoft.com/office/powerpoint/2010/main" val="311328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roject: 2 Photos / Descriptions ">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72AB5AD2-F10A-49E9-ABB0-9308E667369A}"/>
              </a:ext>
            </a:extLst>
          </p:cNvPr>
          <p:cNvSpPr>
            <a:spLocks noGrp="1"/>
          </p:cNvSpPr>
          <p:nvPr>
            <p:ph type="pic" sz="quarter" idx="24" hasCustomPrompt="1"/>
          </p:nvPr>
        </p:nvSpPr>
        <p:spPr>
          <a:xfrm>
            <a:off x="6300629" y="1162844"/>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18" name="Rectangle 17">
            <a:extLst>
              <a:ext uri="{FF2B5EF4-FFF2-40B4-BE49-F238E27FC236}">
                <a16:creationId xmlns:a16="http://schemas.microsoft.com/office/drawing/2014/main" id="{EC800BEF-347C-4832-AA6D-F5FE5853AB3D}"/>
              </a:ext>
            </a:extLst>
          </p:cNvPr>
          <p:cNvSpPr/>
          <p:nvPr userDrawn="1"/>
        </p:nvSpPr>
        <p:spPr>
          <a:xfrm>
            <a:off x="6300628" y="3273886"/>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00FC0CC2-7137-4E3D-86A9-5D6D78A6ADDC}"/>
              </a:ext>
            </a:extLst>
          </p:cNvPr>
          <p:cNvSpPr>
            <a:spLocks noGrp="1"/>
          </p:cNvSpPr>
          <p:nvPr>
            <p:ph type="pic" sz="quarter" idx="11" hasCustomPrompt="1"/>
          </p:nvPr>
        </p:nvSpPr>
        <p:spPr>
          <a:xfrm>
            <a:off x="413387" y="1162844"/>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24" name="Rectangle 23">
            <a:extLst>
              <a:ext uri="{FF2B5EF4-FFF2-40B4-BE49-F238E27FC236}">
                <a16:creationId xmlns:a16="http://schemas.microsoft.com/office/drawing/2014/main" id="{AEB12283-6836-432B-B62D-3E4682D76E1D}"/>
              </a:ext>
            </a:extLst>
          </p:cNvPr>
          <p:cNvSpPr/>
          <p:nvPr/>
        </p:nvSpPr>
        <p:spPr>
          <a:xfrm>
            <a:off x="413386" y="3273886"/>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0655E0E-3E2D-4233-B2BD-526E4E6A0E69}"/>
              </a:ext>
            </a:extLst>
          </p:cNvPr>
          <p:cNvSpPr>
            <a:spLocks noGrp="1"/>
          </p:cNvSpPr>
          <p:nvPr>
            <p:ph type="body" sz="quarter" idx="26"/>
          </p:nvPr>
        </p:nvSpPr>
        <p:spPr>
          <a:xfrm>
            <a:off x="413387" y="3521368"/>
            <a:ext cx="5473854" cy="2463507"/>
          </a:xfrm>
          <a:prstGeom prst="rect">
            <a:avLst/>
          </a:prstGeom>
        </p:spPr>
        <p:txBody>
          <a:bodyPr/>
          <a:lstStyle>
            <a:lvl1pPr marL="0" indent="0">
              <a:buNone/>
              <a:defRPr/>
            </a:lvl1pPr>
            <a:lvl2pPr marL="365760">
              <a:defRPr/>
            </a:lvl2pPr>
            <a:lvl3pPr marL="64008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2D08F6FF-143E-439A-8529-35B5039218BF}"/>
              </a:ext>
            </a:extLst>
          </p:cNvPr>
          <p:cNvSpPr>
            <a:spLocks noGrp="1"/>
          </p:cNvSpPr>
          <p:nvPr>
            <p:ph type="body" sz="quarter" idx="13" hasCustomPrompt="1"/>
          </p:nvPr>
        </p:nvSpPr>
        <p:spPr>
          <a:xfrm>
            <a:off x="548641" y="260350"/>
            <a:ext cx="11225840"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20" name="Text Placeholder 3">
            <a:extLst>
              <a:ext uri="{FF2B5EF4-FFF2-40B4-BE49-F238E27FC236}">
                <a16:creationId xmlns:a16="http://schemas.microsoft.com/office/drawing/2014/main" id="{1E9D260B-92FC-4064-9EAA-4A217104A86D}"/>
              </a:ext>
            </a:extLst>
          </p:cNvPr>
          <p:cNvSpPr>
            <a:spLocks noGrp="1"/>
          </p:cNvSpPr>
          <p:nvPr>
            <p:ph type="body" sz="quarter" idx="30"/>
          </p:nvPr>
        </p:nvSpPr>
        <p:spPr>
          <a:xfrm>
            <a:off x="6300627" y="3521368"/>
            <a:ext cx="5473854" cy="2463507"/>
          </a:xfrm>
          <a:prstGeom prst="rect">
            <a:avLst/>
          </a:prstGeom>
        </p:spPr>
        <p:txBody>
          <a:bodyPr/>
          <a:lstStyle>
            <a:lvl1pPr marL="0" indent="0">
              <a:buNone/>
              <a:defRPr/>
            </a:lvl1pPr>
            <a:lvl2pPr marL="365760">
              <a:defRPr/>
            </a:lvl2pPr>
            <a:lvl3pPr marL="64008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Rectangle 24">
            <a:extLst>
              <a:ext uri="{FF2B5EF4-FFF2-40B4-BE49-F238E27FC236}">
                <a16:creationId xmlns:a16="http://schemas.microsoft.com/office/drawing/2014/main" id="{329C7BA2-0E8C-4C37-BB65-825E10B50420}"/>
              </a:ext>
            </a:extLst>
          </p:cNvPr>
          <p:cNvSpPr/>
          <p:nvPr/>
        </p:nvSpPr>
        <p:spPr>
          <a:xfrm>
            <a:off x="413387" y="2926811"/>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74140A6D-C294-4411-90BC-EDE6CDA7F695}"/>
              </a:ext>
            </a:extLst>
          </p:cNvPr>
          <p:cNvSpPr/>
          <p:nvPr/>
        </p:nvSpPr>
        <p:spPr>
          <a:xfrm>
            <a:off x="6300629" y="2926811"/>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9">
            <a:extLst>
              <a:ext uri="{FF2B5EF4-FFF2-40B4-BE49-F238E27FC236}">
                <a16:creationId xmlns:a16="http://schemas.microsoft.com/office/drawing/2014/main" id="{213A144E-D92C-4C6C-A507-C9051AB5304F}"/>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17" name="Rectangle 24">
            <a:extLst>
              <a:ext uri="{FF2B5EF4-FFF2-40B4-BE49-F238E27FC236}">
                <a16:creationId xmlns:a16="http://schemas.microsoft.com/office/drawing/2014/main" id="{5979661C-2437-451D-BA34-B1CDB38A5EF8}"/>
              </a:ext>
            </a:extLst>
          </p:cNvPr>
          <p:cNvSpPr/>
          <p:nvPr userDrawn="1"/>
        </p:nvSpPr>
        <p:spPr>
          <a:xfrm>
            <a:off x="413387" y="2926811"/>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4">
            <a:extLst>
              <a:ext uri="{FF2B5EF4-FFF2-40B4-BE49-F238E27FC236}">
                <a16:creationId xmlns:a16="http://schemas.microsoft.com/office/drawing/2014/main" id="{90B12F1F-243B-4FA7-8B2A-10BA441DA37F}"/>
              </a:ext>
            </a:extLst>
          </p:cNvPr>
          <p:cNvSpPr/>
          <p:nvPr userDrawn="1"/>
        </p:nvSpPr>
        <p:spPr>
          <a:xfrm>
            <a:off x="6300629" y="2926811"/>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3D3D4F53-5282-4346-AD03-F747DBEF652C}"/>
              </a:ext>
            </a:extLst>
          </p:cNvPr>
          <p:cNvSpPr>
            <a:spLocks noGrp="1"/>
          </p:cNvSpPr>
          <p:nvPr>
            <p:ph type="body" sz="quarter" idx="23" hasCustomPrompt="1"/>
          </p:nvPr>
        </p:nvSpPr>
        <p:spPr>
          <a:xfrm>
            <a:off x="413387" y="2930502"/>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30" name="Text Placeholder 11">
            <a:extLst>
              <a:ext uri="{FF2B5EF4-FFF2-40B4-BE49-F238E27FC236}">
                <a16:creationId xmlns:a16="http://schemas.microsoft.com/office/drawing/2014/main" id="{D16EA670-16DD-4845-BE3B-5EF9B29CCBC0}"/>
              </a:ext>
            </a:extLst>
          </p:cNvPr>
          <p:cNvSpPr>
            <a:spLocks noGrp="1"/>
          </p:cNvSpPr>
          <p:nvPr>
            <p:ph type="body" sz="quarter" idx="25" hasCustomPrompt="1"/>
          </p:nvPr>
        </p:nvSpPr>
        <p:spPr>
          <a:xfrm>
            <a:off x="6300629" y="2930502"/>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Tree>
    <p:extLst>
      <p:ext uri="{BB962C8B-B14F-4D97-AF65-F5344CB8AC3E}">
        <p14:creationId xmlns:p14="http://schemas.microsoft.com/office/powerpoint/2010/main" val="234104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ject: 3 Photos">
    <p:spTree>
      <p:nvGrpSpPr>
        <p:cNvPr id="1" name=""/>
        <p:cNvGrpSpPr/>
        <p:nvPr/>
      </p:nvGrpSpPr>
      <p:grpSpPr>
        <a:xfrm>
          <a:off x="0" y="0"/>
          <a:ext cx="0" cy="0"/>
          <a:chOff x="0" y="0"/>
          <a:chExt cx="0" cy="0"/>
        </a:xfrm>
      </p:grpSpPr>
      <p:sp>
        <p:nvSpPr>
          <p:cNvPr id="22" name="Picture Placeholder 96">
            <a:extLst>
              <a:ext uri="{FF2B5EF4-FFF2-40B4-BE49-F238E27FC236}">
                <a16:creationId xmlns:a16="http://schemas.microsoft.com/office/drawing/2014/main" id="{F6BB0CD9-E13F-496A-99F4-E76F799D4E41}"/>
              </a:ext>
            </a:extLst>
          </p:cNvPr>
          <p:cNvSpPr>
            <a:spLocks noGrp="1"/>
          </p:cNvSpPr>
          <p:nvPr>
            <p:ph type="pic" sz="quarter" idx="28" hasCustomPrompt="1"/>
          </p:nvPr>
        </p:nvSpPr>
        <p:spPr>
          <a:xfrm>
            <a:off x="6300629" y="3736697"/>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noFill/>
        </p:spPr>
        <p:txBody>
          <a:bodyPr wrap="square">
            <a:noAutofit/>
          </a:bodyPr>
          <a:lstStyle>
            <a:lvl1pPr marL="0" indent="0">
              <a:buNone/>
              <a:defRPr/>
            </a:lvl1pPr>
          </a:lstStyle>
          <a:p>
            <a:r>
              <a:rPr lang="en-US"/>
              <a:t>Click icon to add photo</a:t>
            </a:r>
          </a:p>
        </p:txBody>
      </p:sp>
      <p:sp>
        <p:nvSpPr>
          <p:cNvPr id="32" name="Rectangle 31">
            <a:extLst>
              <a:ext uri="{FF2B5EF4-FFF2-40B4-BE49-F238E27FC236}">
                <a16:creationId xmlns:a16="http://schemas.microsoft.com/office/drawing/2014/main" id="{A37C1902-07E8-4A1E-BE01-861B4F58BB46}"/>
              </a:ext>
            </a:extLst>
          </p:cNvPr>
          <p:cNvSpPr/>
          <p:nvPr userDrawn="1"/>
        </p:nvSpPr>
        <p:spPr>
          <a:xfrm>
            <a:off x="6300628" y="5847739"/>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4">
            <a:extLst>
              <a:ext uri="{FF2B5EF4-FFF2-40B4-BE49-F238E27FC236}">
                <a16:creationId xmlns:a16="http://schemas.microsoft.com/office/drawing/2014/main" id="{897B81F0-FDDB-454B-8D5A-F2AE883DC8DA}"/>
              </a:ext>
            </a:extLst>
          </p:cNvPr>
          <p:cNvSpPr/>
          <p:nvPr userDrawn="1"/>
        </p:nvSpPr>
        <p:spPr>
          <a:xfrm>
            <a:off x="6300629" y="5500664"/>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88">
            <a:extLst>
              <a:ext uri="{FF2B5EF4-FFF2-40B4-BE49-F238E27FC236}">
                <a16:creationId xmlns:a16="http://schemas.microsoft.com/office/drawing/2014/main" id="{34B8CC2F-FC37-4423-842A-D2D4E3188865}"/>
              </a:ext>
            </a:extLst>
          </p:cNvPr>
          <p:cNvSpPr>
            <a:spLocks noGrp="1"/>
          </p:cNvSpPr>
          <p:nvPr>
            <p:ph type="pic" sz="quarter" idx="24" hasCustomPrompt="1"/>
          </p:nvPr>
        </p:nvSpPr>
        <p:spPr>
          <a:xfrm>
            <a:off x="6300629" y="1163638"/>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28" name="Rectangle 27">
            <a:extLst>
              <a:ext uri="{FF2B5EF4-FFF2-40B4-BE49-F238E27FC236}">
                <a16:creationId xmlns:a16="http://schemas.microsoft.com/office/drawing/2014/main" id="{F6DE5976-4C26-4FE7-8578-282CE3AF5B7D}"/>
              </a:ext>
            </a:extLst>
          </p:cNvPr>
          <p:cNvSpPr/>
          <p:nvPr userDrawn="1"/>
        </p:nvSpPr>
        <p:spPr>
          <a:xfrm>
            <a:off x="6300628" y="3274680"/>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4">
            <a:extLst>
              <a:ext uri="{FF2B5EF4-FFF2-40B4-BE49-F238E27FC236}">
                <a16:creationId xmlns:a16="http://schemas.microsoft.com/office/drawing/2014/main" id="{496E91B4-4619-4B42-9C83-7B0C1E372AA2}"/>
              </a:ext>
            </a:extLst>
          </p:cNvPr>
          <p:cNvSpPr/>
          <p:nvPr userDrawn="1"/>
        </p:nvSpPr>
        <p:spPr>
          <a:xfrm>
            <a:off x="6300629" y="2927605"/>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C0C7361F-42F3-4471-A81B-5CB6CA54834E}"/>
              </a:ext>
            </a:extLst>
          </p:cNvPr>
          <p:cNvSpPr>
            <a:spLocks noGrp="1"/>
          </p:cNvSpPr>
          <p:nvPr>
            <p:ph type="pic" sz="quarter" idx="20" hasCustomPrompt="1"/>
          </p:nvPr>
        </p:nvSpPr>
        <p:spPr>
          <a:xfrm>
            <a:off x="413383" y="1163638"/>
            <a:ext cx="5473855" cy="4699174"/>
          </a:xfrm>
          <a:custGeom>
            <a:avLst/>
            <a:gdLst>
              <a:gd name="connsiteX0" fmla="*/ 0 w 5473855"/>
              <a:gd name="connsiteY0" fmla="*/ 0 h 4699174"/>
              <a:gd name="connsiteX1" fmla="*/ 5473855 w 5473855"/>
              <a:gd name="connsiteY1" fmla="*/ 0 h 4699174"/>
              <a:gd name="connsiteX2" fmla="*/ 5473855 w 5473855"/>
              <a:gd name="connsiteY2" fmla="*/ 4699174 h 4699174"/>
              <a:gd name="connsiteX3" fmla="*/ 3835956 w 5473855"/>
              <a:gd name="connsiteY3" fmla="*/ 4699174 h 4699174"/>
              <a:gd name="connsiteX4" fmla="*/ 3588512 w 5473855"/>
              <a:gd name="connsiteY4" fmla="*/ 4352099 h 4699174"/>
              <a:gd name="connsiteX5" fmla="*/ 4 w 5473855"/>
              <a:gd name="connsiteY5" fmla="*/ 4352099 h 4699174"/>
              <a:gd name="connsiteX6" fmla="*/ 4 w 5473855"/>
              <a:gd name="connsiteY6" fmla="*/ 4699174 h 4699174"/>
              <a:gd name="connsiteX7" fmla="*/ 0 w 5473855"/>
              <a:gd name="connsiteY7" fmla="*/ 4699174 h 469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3855" h="4699174">
                <a:moveTo>
                  <a:pt x="0" y="0"/>
                </a:moveTo>
                <a:lnTo>
                  <a:pt x="5473855" y="0"/>
                </a:lnTo>
                <a:lnTo>
                  <a:pt x="5473855" y="4699174"/>
                </a:lnTo>
                <a:lnTo>
                  <a:pt x="3835956" y="4699174"/>
                </a:lnTo>
                <a:lnTo>
                  <a:pt x="3588512" y="4352099"/>
                </a:lnTo>
                <a:lnTo>
                  <a:pt x="4" y="4352099"/>
                </a:lnTo>
                <a:lnTo>
                  <a:pt x="4" y="4699174"/>
                </a:lnTo>
                <a:lnTo>
                  <a:pt x="0" y="4699174"/>
                </a:lnTo>
                <a:close/>
              </a:path>
            </a:pathLst>
          </a:custGeom>
          <a:noFill/>
        </p:spPr>
        <p:txBody>
          <a:bodyPr wrap="square">
            <a:noAutofit/>
          </a:bodyPr>
          <a:lstStyle>
            <a:lvl1pPr marL="0" indent="0">
              <a:buNone/>
              <a:defRPr/>
            </a:lvl1pPr>
          </a:lstStyle>
          <a:p>
            <a:r>
              <a:rPr lang="en-US"/>
              <a:t>Click icon to add photo</a:t>
            </a:r>
          </a:p>
        </p:txBody>
      </p:sp>
      <p:sp>
        <p:nvSpPr>
          <p:cNvPr id="26" name="Rectangle 25">
            <a:extLst>
              <a:ext uri="{FF2B5EF4-FFF2-40B4-BE49-F238E27FC236}">
                <a16:creationId xmlns:a16="http://schemas.microsoft.com/office/drawing/2014/main" id="{61FB0642-B89F-454D-9EA1-E2DAC2294BF0}"/>
              </a:ext>
            </a:extLst>
          </p:cNvPr>
          <p:cNvSpPr/>
          <p:nvPr userDrawn="1"/>
        </p:nvSpPr>
        <p:spPr>
          <a:xfrm>
            <a:off x="413386" y="5862812"/>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4">
            <a:extLst>
              <a:ext uri="{FF2B5EF4-FFF2-40B4-BE49-F238E27FC236}">
                <a16:creationId xmlns:a16="http://schemas.microsoft.com/office/drawing/2014/main" id="{54A873D5-CA6C-462F-92D3-82BD1C71D610}"/>
              </a:ext>
            </a:extLst>
          </p:cNvPr>
          <p:cNvSpPr/>
          <p:nvPr userDrawn="1"/>
        </p:nvSpPr>
        <p:spPr>
          <a:xfrm>
            <a:off x="413387" y="5515737"/>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4">
            <a:extLst>
              <a:ext uri="{FF2B5EF4-FFF2-40B4-BE49-F238E27FC236}">
                <a16:creationId xmlns:a16="http://schemas.microsoft.com/office/drawing/2014/main" id="{E5F4D54A-48E4-4472-8C34-F4AD913374E6}"/>
              </a:ext>
            </a:extLst>
          </p:cNvPr>
          <p:cNvSpPr/>
          <p:nvPr/>
        </p:nvSpPr>
        <p:spPr>
          <a:xfrm>
            <a:off x="413387" y="5515737"/>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FFA80ED1-4506-47F2-BE92-0BD025C189B8}"/>
              </a:ext>
            </a:extLst>
          </p:cNvPr>
          <p:cNvSpPr>
            <a:spLocks noGrp="1"/>
          </p:cNvSpPr>
          <p:nvPr>
            <p:ph type="body" sz="quarter" idx="13" hasCustomPrompt="1"/>
          </p:nvPr>
        </p:nvSpPr>
        <p:spPr>
          <a:xfrm>
            <a:off x="548641" y="260350"/>
            <a:ext cx="11225842"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56" name="Text Placeholder 11">
            <a:extLst>
              <a:ext uri="{FF2B5EF4-FFF2-40B4-BE49-F238E27FC236}">
                <a16:creationId xmlns:a16="http://schemas.microsoft.com/office/drawing/2014/main" id="{F2923574-CD20-4652-8F87-57D6687CCBD9}"/>
              </a:ext>
            </a:extLst>
          </p:cNvPr>
          <p:cNvSpPr>
            <a:spLocks noGrp="1"/>
          </p:cNvSpPr>
          <p:nvPr>
            <p:ph type="body" sz="quarter" idx="27" hasCustomPrompt="1"/>
          </p:nvPr>
        </p:nvSpPr>
        <p:spPr>
          <a:xfrm>
            <a:off x="413387" y="5519428"/>
            <a:ext cx="3603191" cy="462921"/>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17" name="Slide Number Placeholder 9">
            <a:extLst>
              <a:ext uri="{FF2B5EF4-FFF2-40B4-BE49-F238E27FC236}">
                <a16:creationId xmlns:a16="http://schemas.microsoft.com/office/drawing/2014/main" id="{C97D6709-68E0-4A44-8D12-189DD06D6E4D}"/>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19" name="Rectangle 24">
            <a:extLst>
              <a:ext uri="{FF2B5EF4-FFF2-40B4-BE49-F238E27FC236}">
                <a16:creationId xmlns:a16="http://schemas.microsoft.com/office/drawing/2014/main" id="{D782FC18-7E0A-4F79-9A9D-A846230328C8}"/>
              </a:ext>
            </a:extLst>
          </p:cNvPr>
          <p:cNvSpPr/>
          <p:nvPr/>
        </p:nvSpPr>
        <p:spPr>
          <a:xfrm>
            <a:off x="6300629" y="2927605"/>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1">
            <a:extLst>
              <a:ext uri="{FF2B5EF4-FFF2-40B4-BE49-F238E27FC236}">
                <a16:creationId xmlns:a16="http://schemas.microsoft.com/office/drawing/2014/main" id="{95F4D2E2-236E-497A-BD28-DE697EA58276}"/>
              </a:ext>
            </a:extLst>
          </p:cNvPr>
          <p:cNvSpPr>
            <a:spLocks noGrp="1"/>
          </p:cNvSpPr>
          <p:nvPr>
            <p:ph type="body" sz="quarter" idx="25" hasCustomPrompt="1"/>
          </p:nvPr>
        </p:nvSpPr>
        <p:spPr>
          <a:xfrm>
            <a:off x="6300629" y="2931296"/>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24" name="Rectangle 24">
            <a:extLst>
              <a:ext uri="{FF2B5EF4-FFF2-40B4-BE49-F238E27FC236}">
                <a16:creationId xmlns:a16="http://schemas.microsoft.com/office/drawing/2014/main" id="{A36839B2-A5D9-4226-BCBC-C19857126C5D}"/>
              </a:ext>
            </a:extLst>
          </p:cNvPr>
          <p:cNvSpPr/>
          <p:nvPr/>
        </p:nvSpPr>
        <p:spPr>
          <a:xfrm>
            <a:off x="6300629" y="5500664"/>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9CF4F451-3F8C-4C80-8B72-CF6EFE32DB70}"/>
              </a:ext>
            </a:extLst>
          </p:cNvPr>
          <p:cNvSpPr>
            <a:spLocks noGrp="1"/>
          </p:cNvSpPr>
          <p:nvPr>
            <p:ph type="body" sz="quarter" idx="29" hasCustomPrompt="1"/>
          </p:nvPr>
        </p:nvSpPr>
        <p:spPr>
          <a:xfrm>
            <a:off x="6300629" y="5504355"/>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Tree>
    <p:extLst>
      <p:ext uri="{BB962C8B-B14F-4D97-AF65-F5344CB8AC3E}">
        <p14:creationId xmlns:p14="http://schemas.microsoft.com/office/powerpoint/2010/main" val="314246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roject: 3 Photos / Descriptions">
    <p:spTree>
      <p:nvGrpSpPr>
        <p:cNvPr id="1" name=""/>
        <p:cNvGrpSpPr/>
        <p:nvPr/>
      </p:nvGrpSpPr>
      <p:grpSpPr>
        <a:xfrm>
          <a:off x="0" y="0"/>
          <a:ext cx="0" cy="0"/>
          <a:chOff x="0" y="0"/>
          <a:chExt cx="0" cy="0"/>
        </a:xfrm>
      </p:grpSpPr>
      <p:sp>
        <p:nvSpPr>
          <p:cNvPr id="65" name="Picture Placeholder 64">
            <a:extLst>
              <a:ext uri="{FF2B5EF4-FFF2-40B4-BE49-F238E27FC236}">
                <a16:creationId xmlns:a16="http://schemas.microsoft.com/office/drawing/2014/main" id="{D5BFA32F-5993-49A3-9F8F-DD558B8F7B2A}"/>
              </a:ext>
            </a:extLst>
          </p:cNvPr>
          <p:cNvSpPr>
            <a:spLocks noGrp="1"/>
          </p:cNvSpPr>
          <p:nvPr>
            <p:ph type="pic" sz="quarter" idx="32" hasCustomPrompt="1"/>
          </p:nvPr>
        </p:nvSpPr>
        <p:spPr>
          <a:xfrm>
            <a:off x="8273529" y="1172052"/>
            <a:ext cx="3504133" cy="2341165"/>
          </a:xfrm>
          <a:custGeom>
            <a:avLst/>
            <a:gdLst>
              <a:gd name="connsiteX0" fmla="*/ 0 w 3504133"/>
              <a:gd name="connsiteY0" fmla="*/ 0 h 2341165"/>
              <a:gd name="connsiteX1" fmla="*/ 3504133 w 3504133"/>
              <a:gd name="connsiteY1" fmla="*/ 0 h 2341165"/>
              <a:gd name="connsiteX2" fmla="*/ 3504133 w 3504133"/>
              <a:gd name="connsiteY2" fmla="*/ 2341165 h 2341165"/>
              <a:gd name="connsiteX3" fmla="*/ 2886252 w 3504133"/>
              <a:gd name="connsiteY3" fmla="*/ 2341165 h 2341165"/>
              <a:gd name="connsiteX4" fmla="*/ 2620371 w 3504133"/>
              <a:gd name="connsiteY4" fmla="*/ 1994091 h 2341165"/>
              <a:gd name="connsiteX5" fmla="*/ 0 w 3504133"/>
              <a:gd name="connsiteY5" fmla="*/ 1994091 h 234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341165">
                <a:moveTo>
                  <a:pt x="0" y="0"/>
                </a:moveTo>
                <a:lnTo>
                  <a:pt x="3504133" y="0"/>
                </a:lnTo>
                <a:lnTo>
                  <a:pt x="3504133" y="2341165"/>
                </a:lnTo>
                <a:lnTo>
                  <a:pt x="2886252" y="2341165"/>
                </a:lnTo>
                <a:lnTo>
                  <a:pt x="2620371" y="1994091"/>
                </a:lnTo>
                <a:lnTo>
                  <a:pt x="0" y="1994091"/>
                </a:lnTo>
                <a:close/>
              </a:path>
            </a:pathLst>
          </a:custGeom>
          <a:noFill/>
        </p:spPr>
        <p:txBody>
          <a:bodyPr wrap="square">
            <a:noAutofit/>
          </a:bodyPr>
          <a:lstStyle>
            <a:lvl1pPr marL="0" indent="0">
              <a:buNone/>
              <a:defRPr/>
            </a:lvl1pPr>
          </a:lstStyle>
          <a:p>
            <a:r>
              <a:rPr lang="en-US"/>
              <a:t>Click icon to add photo</a:t>
            </a:r>
          </a:p>
        </p:txBody>
      </p:sp>
      <p:sp>
        <p:nvSpPr>
          <p:cNvPr id="28" name="Rectangle 27">
            <a:extLst>
              <a:ext uri="{FF2B5EF4-FFF2-40B4-BE49-F238E27FC236}">
                <a16:creationId xmlns:a16="http://schemas.microsoft.com/office/drawing/2014/main" id="{DF7630FF-47A1-42A9-8799-DDE27D97C29B}"/>
              </a:ext>
            </a:extLst>
          </p:cNvPr>
          <p:cNvSpPr/>
          <p:nvPr/>
        </p:nvSpPr>
        <p:spPr>
          <a:xfrm>
            <a:off x="8273529" y="3513217"/>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E36A9BCB-6909-40C4-85D6-6AB29C36F92B}"/>
              </a:ext>
            </a:extLst>
          </p:cNvPr>
          <p:cNvSpPr/>
          <p:nvPr userDrawn="1"/>
        </p:nvSpPr>
        <p:spPr>
          <a:xfrm>
            <a:off x="8273529"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12A3A9E7-3C2D-469F-AB88-7ADC92A092E9}"/>
              </a:ext>
            </a:extLst>
          </p:cNvPr>
          <p:cNvSpPr/>
          <p:nvPr userDrawn="1"/>
        </p:nvSpPr>
        <p:spPr>
          <a:xfrm>
            <a:off x="8273529"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Picture Placeholder 60">
            <a:extLst>
              <a:ext uri="{FF2B5EF4-FFF2-40B4-BE49-F238E27FC236}">
                <a16:creationId xmlns:a16="http://schemas.microsoft.com/office/drawing/2014/main" id="{49687C47-EFC6-41BA-ADBF-44FA2C6B6029}"/>
              </a:ext>
            </a:extLst>
          </p:cNvPr>
          <p:cNvSpPr>
            <a:spLocks noGrp="1"/>
          </p:cNvSpPr>
          <p:nvPr>
            <p:ph type="pic" sz="quarter" idx="30" hasCustomPrompt="1"/>
          </p:nvPr>
        </p:nvSpPr>
        <p:spPr>
          <a:xfrm>
            <a:off x="4336661" y="1172052"/>
            <a:ext cx="3504133" cy="2341165"/>
          </a:xfrm>
          <a:custGeom>
            <a:avLst/>
            <a:gdLst>
              <a:gd name="connsiteX0" fmla="*/ 0 w 3504133"/>
              <a:gd name="connsiteY0" fmla="*/ 0 h 2341165"/>
              <a:gd name="connsiteX1" fmla="*/ 3504133 w 3504133"/>
              <a:gd name="connsiteY1" fmla="*/ 0 h 2341165"/>
              <a:gd name="connsiteX2" fmla="*/ 3504133 w 3504133"/>
              <a:gd name="connsiteY2" fmla="*/ 2341165 h 2341165"/>
              <a:gd name="connsiteX3" fmla="*/ 2886252 w 3504133"/>
              <a:gd name="connsiteY3" fmla="*/ 2341165 h 2341165"/>
              <a:gd name="connsiteX4" fmla="*/ 2620371 w 3504133"/>
              <a:gd name="connsiteY4" fmla="*/ 1994091 h 2341165"/>
              <a:gd name="connsiteX5" fmla="*/ 0 w 3504133"/>
              <a:gd name="connsiteY5" fmla="*/ 1994091 h 234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341165">
                <a:moveTo>
                  <a:pt x="0" y="0"/>
                </a:moveTo>
                <a:lnTo>
                  <a:pt x="3504133" y="0"/>
                </a:lnTo>
                <a:lnTo>
                  <a:pt x="3504133" y="2341165"/>
                </a:lnTo>
                <a:lnTo>
                  <a:pt x="2886252" y="2341165"/>
                </a:lnTo>
                <a:lnTo>
                  <a:pt x="2620371" y="1994091"/>
                </a:lnTo>
                <a:lnTo>
                  <a:pt x="0" y="1994091"/>
                </a:lnTo>
                <a:close/>
              </a:path>
            </a:pathLst>
          </a:custGeom>
          <a:noFill/>
        </p:spPr>
        <p:txBody>
          <a:bodyPr wrap="square">
            <a:noAutofit/>
          </a:bodyPr>
          <a:lstStyle>
            <a:lvl1pPr marL="0" indent="0">
              <a:buNone/>
              <a:defRPr/>
            </a:lvl1pPr>
          </a:lstStyle>
          <a:p>
            <a:r>
              <a:rPr lang="en-US"/>
              <a:t>Click icon to add photo</a:t>
            </a:r>
          </a:p>
        </p:txBody>
      </p:sp>
      <p:sp>
        <p:nvSpPr>
          <p:cNvPr id="36" name="Rectangle 35">
            <a:extLst>
              <a:ext uri="{FF2B5EF4-FFF2-40B4-BE49-F238E27FC236}">
                <a16:creationId xmlns:a16="http://schemas.microsoft.com/office/drawing/2014/main" id="{62D92CFA-4971-4FF5-9DD2-DB35558E4DBC}"/>
              </a:ext>
            </a:extLst>
          </p:cNvPr>
          <p:cNvSpPr/>
          <p:nvPr userDrawn="1"/>
        </p:nvSpPr>
        <p:spPr>
          <a:xfrm>
            <a:off x="4336661" y="3513217"/>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CC72EDF-764A-4493-89E9-A38F7E74CB3E}"/>
              </a:ext>
            </a:extLst>
          </p:cNvPr>
          <p:cNvSpPr/>
          <p:nvPr userDrawn="1"/>
        </p:nvSpPr>
        <p:spPr>
          <a:xfrm>
            <a:off x="4336661"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Picture Placeholder 57">
            <a:extLst>
              <a:ext uri="{FF2B5EF4-FFF2-40B4-BE49-F238E27FC236}">
                <a16:creationId xmlns:a16="http://schemas.microsoft.com/office/drawing/2014/main" id="{827A8260-2601-4133-ACBE-7889FADE8A54}"/>
              </a:ext>
            </a:extLst>
          </p:cNvPr>
          <p:cNvSpPr>
            <a:spLocks noGrp="1"/>
          </p:cNvSpPr>
          <p:nvPr>
            <p:ph type="pic" sz="quarter" idx="21" hasCustomPrompt="1"/>
          </p:nvPr>
        </p:nvSpPr>
        <p:spPr>
          <a:xfrm>
            <a:off x="414163" y="1172052"/>
            <a:ext cx="3504133" cy="2341165"/>
          </a:xfrm>
          <a:custGeom>
            <a:avLst/>
            <a:gdLst>
              <a:gd name="connsiteX0" fmla="*/ 0 w 3504133"/>
              <a:gd name="connsiteY0" fmla="*/ 0 h 2341165"/>
              <a:gd name="connsiteX1" fmla="*/ 3504133 w 3504133"/>
              <a:gd name="connsiteY1" fmla="*/ 0 h 2341165"/>
              <a:gd name="connsiteX2" fmla="*/ 3504133 w 3504133"/>
              <a:gd name="connsiteY2" fmla="*/ 2341165 h 2341165"/>
              <a:gd name="connsiteX3" fmla="*/ 2886252 w 3504133"/>
              <a:gd name="connsiteY3" fmla="*/ 2341165 h 2341165"/>
              <a:gd name="connsiteX4" fmla="*/ 2620371 w 3504133"/>
              <a:gd name="connsiteY4" fmla="*/ 1994091 h 2341165"/>
              <a:gd name="connsiteX5" fmla="*/ 0 w 3504133"/>
              <a:gd name="connsiteY5" fmla="*/ 1994091 h 234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341165">
                <a:moveTo>
                  <a:pt x="0" y="0"/>
                </a:moveTo>
                <a:lnTo>
                  <a:pt x="3504133" y="0"/>
                </a:lnTo>
                <a:lnTo>
                  <a:pt x="3504133" y="2341165"/>
                </a:lnTo>
                <a:lnTo>
                  <a:pt x="2886252" y="2341165"/>
                </a:lnTo>
                <a:lnTo>
                  <a:pt x="2620371" y="1994091"/>
                </a:lnTo>
                <a:lnTo>
                  <a:pt x="0" y="1994091"/>
                </a:lnTo>
                <a:close/>
              </a:path>
            </a:pathLst>
          </a:custGeom>
          <a:noFill/>
        </p:spPr>
        <p:txBody>
          <a:bodyPr wrap="square">
            <a:noAutofit/>
          </a:bodyPr>
          <a:lstStyle>
            <a:lvl1pPr marL="0" indent="0">
              <a:buNone/>
              <a:defRPr/>
            </a:lvl1pPr>
          </a:lstStyle>
          <a:p>
            <a:r>
              <a:rPr lang="en-US"/>
              <a:t>Click icon to add photo</a:t>
            </a:r>
          </a:p>
        </p:txBody>
      </p:sp>
      <p:sp>
        <p:nvSpPr>
          <p:cNvPr id="34" name="Rectangle 33">
            <a:extLst>
              <a:ext uri="{FF2B5EF4-FFF2-40B4-BE49-F238E27FC236}">
                <a16:creationId xmlns:a16="http://schemas.microsoft.com/office/drawing/2014/main" id="{D79F83D8-2DBE-4B27-852F-4F1AC216CAC2}"/>
              </a:ext>
            </a:extLst>
          </p:cNvPr>
          <p:cNvSpPr/>
          <p:nvPr userDrawn="1"/>
        </p:nvSpPr>
        <p:spPr>
          <a:xfrm>
            <a:off x="414163" y="3513217"/>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B86C85-4279-4F5A-9BBF-EC7D4CBF54DF}"/>
              </a:ext>
            </a:extLst>
          </p:cNvPr>
          <p:cNvSpPr/>
          <p:nvPr userDrawn="1"/>
        </p:nvSpPr>
        <p:spPr>
          <a:xfrm>
            <a:off x="414163"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139058E8-AD7D-4EB1-A07C-7D771FD413BF}"/>
              </a:ext>
            </a:extLst>
          </p:cNvPr>
          <p:cNvSpPr/>
          <p:nvPr/>
        </p:nvSpPr>
        <p:spPr>
          <a:xfrm>
            <a:off x="8273529"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AE7BE141-10B5-4966-8E07-FC0FAB3CC923}"/>
              </a:ext>
            </a:extLst>
          </p:cNvPr>
          <p:cNvSpPr/>
          <p:nvPr/>
        </p:nvSpPr>
        <p:spPr>
          <a:xfrm>
            <a:off x="414163"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C579846A-37E1-447A-9A8E-5081C2B12905}"/>
              </a:ext>
            </a:extLst>
          </p:cNvPr>
          <p:cNvSpPr/>
          <p:nvPr/>
        </p:nvSpPr>
        <p:spPr>
          <a:xfrm>
            <a:off x="4336661"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52A3B746-17DC-4FF8-9AE4-E61F1168C318}"/>
              </a:ext>
            </a:extLst>
          </p:cNvPr>
          <p:cNvSpPr/>
          <p:nvPr/>
        </p:nvSpPr>
        <p:spPr>
          <a:xfrm>
            <a:off x="8273529"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E4C17133-566C-49EB-B665-18DC598DBD78}"/>
              </a:ext>
            </a:extLst>
          </p:cNvPr>
          <p:cNvSpPr/>
          <p:nvPr/>
        </p:nvSpPr>
        <p:spPr>
          <a:xfrm>
            <a:off x="414163"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EF9B4F43-1175-48C8-AFAA-F40DD86C3C01}"/>
              </a:ext>
            </a:extLst>
          </p:cNvPr>
          <p:cNvSpPr/>
          <p:nvPr/>
        </p:nvSpPr>
        <p:spPr>
          <a:xfrm>
            <a:off x="4336661"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A7D94982-BF98-4C3D-89A4-355EEDC6C5EE}"/>
              </a:ext>
            </a:extLst>
          </p:cNvPr>
          <p:cNvSpPr/>
          <p:nvPr/>
        </p:nvSpPr>
        <p:spPr>
          <a:xfrm>
            <a:off x="8273529"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Text Placeholder 11">
            <a:extLst>
              <a:ext uri="{FF2B5EF4-FFF2-40B4-BE49-F238E27FC236}">
                <a16:creationId xmlns:a16="http://schemas.microsoft.com/office/drawing/2014/main" id="{CCA71AE3-4786-40F4-86A8-F3B33E124F97}"/>
              </a:ext>
            </a:extLst>
          </p:cNvPr>
          <p:cNvSpPr>
            <a:spLocks noGrp="1"/>
          </p:cNvSpPr>
          <p:nvPr>
            <p:ph type="body" sz="quarter" idx="23" hasCustomPrompt="1"/>
          </p:nvPr>
        </p:nvSpPr>
        <p:spPr>
          <a:xfrm>
            <a:off x="414163" y="3166141"/>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70" name="Text Placeholder 11">
            <a:extLst>
              <a:ext uri="{FF2B5EF4-FFF2-40B4-BE49-F238E27FC236}">
                <a16:creationId xmlns:a16="http://schemas.microsoft.com/office/drawing/2014/main" id="{A36E185E-2121-4B54-90BA-BF13941CB70E}"/>
              </a:ext>
            </a:extLst>
          </p:cNvPr>
          <p:cNvSpPr>
            <a:spLocks noGrp="1"/>
          </p:cNvSpPr>
          <p:nvPr>
            <p:ph type="body" sz="quarter" idx="34" hasCustomPrompt="1"/>
          </p:nvPr>
        </p:nvSpPr>
        <p:spPr>
          <a:xfrm>
            <a:off x="4336661" y="3166141"/>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71" name="Freeform: Shape 70">
            <a:extLst>
              <a:ext uri="{FF2B5EF4-FFF2-40B4-BE49-F238E27FC236}">
                <a16:creationId xmlns:a16="http://schemas.microsoft.com/office/drawing/2014/main" id="{5EF4BEC6-D158-4D07-8A6D-CDE17D385CCC}"/>
              </a:ext>
            </a:extLst>
          </p:cNvPr>
          <p:cNvSpPr/>
          <p:nvPr/>
        </p:nvSpPr>
        <p:spPr>
          <a:xfrm>
            <a:off x="8273529" y="3166143"/>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 Placeholder 11">
            <a:extLst>
              <a:ext uri="{FF2B5EF4-FFF2-40B4-BE49-F238E27FC236}">
                <a16:creationId xmlns:a16="http://schemas.microsoft.com/office/drawing/2014/main" id="{33654128-69B2-4B31-B5D6-0FE73FC21ED2}"/>
              </a:ext>
            </a:extLst>
          </p:cNvPr>
          <p:cNvSpPr>
            <a:spLocks noGrp="1"/>
          </p:cNvSpPr>
          <p:nvPr>
            <p:ph type="body" sz="quarter" idx="35" hasCustomPrompt="1"/>
          </p:nvPr>
        </p:nvSpPr>
        <p:spPr>
          <a:xfrm>
            <a:off x="8273529" y="3166141"/>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20" name="Text Placeholder 4">
            <a:extLst>
              <a:ext uri="{FF2B5EF4-FFF2-40B4-BE49-F238E27FC236}">
                <a16:creationId xmlns:a16="http://schemas.microsoft.com/office/drawing/2014/main" id="{6802239A-68C9-44E1-BAD3-A79C9D6051AA}"/>
              </a:ext>
            </a:extLst>
          </p:cNvPr>
          <p:cNvSpPr>
            <a:spLocks noGrp="1"/>
          </p:cNvSpPr>
          <p:nvPr>
            <p:ph type="body" sz="quarter" idx="13" hasCustomPrompt="1"/>
          </p:nvPr>
        </p:nvSpPr>
        <p:spPr>
          <a:xfrm>
            <a:off x="548640" y="260350"/>
            <a:ext cx="11229021"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24" name="Text Placeholder 3">
            <a:extLst>
              <a:ext uri="{FF2B5EF4-FFF2-40B4-BE49-F238E27FC236}">
                <a16:creationId xmlns:a16="http://schemas.microsoft.com/office/drawing/2014/main" id="{ABFEBA53-F30B-4D91-B66D-C41ADAE3AF8D}"/>
              </a:ext>
            </a:extLst>
          </p:cNvPr>
          <p:cNvSpPr>
            <a:spLocks noGrp="1"/>
          </p:cNvSpPr>
          <p:nvPr>
            <p:ph type="body" sz="quarter" idx="26"/>
          </p:nvPr>
        </p:nvSpPr>
        <p:spPr>
          <a:xfrm>
            <a:off x="414163" y="3760700"/>
            <a:ext cx="3507809" cy="2224174"/>
          </a:xfrm>
          <a:prstGeom prst="rect">
            <a:avLst/>
          </a:prstGeom>
        </p:spPr>
        <p:txBody>
          <a:bodyPr/>
          <a:lstStyle>
            <a:lvl1pPr marL="0" indent="0">
              <a:buNone/>
              <a:defRPr sz="1200"/>
            </a:lvl1pPr>
            <a:lvl2pPr marL="365760">
              <a:defRPr sz="1100"/>
            </a:lvl2pPr>
            <a:lvl3pPr marL="640080">
              <a:defRPr sz="105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FD94FCCB-17C2-405B-801A-567BFCF65413}"/>
              </a:ext>
            </a:extLst>
          </p:cNvPr>
          <p:cNvSpPr>
            <a:spLocks noGrp="1"/>
          </p:cNvSpPr>
          <p:nvPr>
            <p:ph type="body" sz="quarter" idx="36"/>
          </p:nvPr>
        </p:nvSpPr>
        <p:spPr>
          <a:xfrm>
            <a:off x="4342094" y="3760700"/>
            <a:ext cx="3507809" cy="2224600"/>
          </a:xfrm>
          <a:prstGeom prst="rect">
            <a:avLst/>
          </a:prstGeom>
        </p:spPr>
        <p:txBody>
          <a:bodyPr/>
          <a:lstStyle>
            <a:lvl1pPr marL="0" indent="0">
              <a:buNone/>
              <a:defRPr sz="1200"/>
            </a:lvl1pPr>
            <a:lvl2pPr marL="365760">
              <a:defRPr sz="1100"/>
            </a:lvl2pPr>
            <a:lvl3pPr marL="640080">
              <a:defRPr sz="105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C925DAE5-1953-44BD-98EC-0F526C159C30}"/>
              </a:ext>
            </a:extLst>
          </p:cNvPr>
          <p:cNvSpPr>
            <a:spLocks noGrp="1"/>
          </p:cNvSpPr>
          <p:nvPr>
            <p:ph type="body" sz="quarter" idx="37"/>
          </p:nvPr>
        </p:nvSpPr>
        <p:spPr>
          <a:xfrm>
            <a:off x="8271690" y="3760700"/>
            <a:ext cx="3507809" cy="2224600"/>
          </a:xfrm>
          <a:prstGeom prst="rect">
            <a:avLst/>
          </a:prstGeom>
        </p:spPr>
        <p:txBody>
          <a:bodyPr/>
          <a:lstStyle>
            <a:lvl1pPr marL="0" indent="0">
              <a:buNone/>
              <a:defRPr sz="1200"/>
            </a:lvl1pPr>
            <a:lvl2pPr marL="365760">
              <a:defRPr sz="1100"/>
            </a:lvl2pPr>
            <a:lvl3pPr marL="640080">
              <a:defRPr sz="105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Slide Number Placeholder 9">
            <a:extLst>
              <a:ext uri="{FF2B5EF4-FFF2-40B4-BE49-F238E27FC236}">
                <a16:creationId xmlns:a16="http://schemas.microsoft.com/office/drawing/2014/main" id="{FCBAC7E7-1FF0-4038-87CA-C3FBE8BFAAE2}"/>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Tree>
    <p:extLst>
      <p:ext uri="{BB962C8B-B14F-4D97-AF65-F5344CB8AC3E}">
        <p14:creationId xmlns:p14="http://schemas.microsoft.com/office/powerpoint/2010/main" val="122719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oject: 4 Photos">
    <p:spTree>
      <p:nvGrpSpPr>
        <p:cNvPr id="1" name=""/>
        <p:cNvGrpSpPr/>
        <p:nvPr/>
      </p:nvGrpSpPr>
      <p:grpSpPr>
        <a:xfrm>
          <a:off x="0" y="0"/>
          <a:ext cx="0" cy="0"/>
          <a:chOff x="0" y="0"/>
          <a:chExt cx="0" cy="0"/>
        </a:xfrm>
      </p:grpSpPr>
      <p:sp>
        <p:nvSpPr>
          <p:cNvPr id="97" name="Picture Placeholder 96">
            <a:extLst>
              <a:ext uri="{FF2B5EF4-FFF2-40B4-BE49-F238E27FC236}">
                <a16:creationId xmlns:a16="http://schemas.microsoft.com/office/drawing/2014/main" id="{039814D5-4672-4CDF-B659-157114999582}"/>
              </a:ext>
            </a:extLst>
          </p:cNvPr>
          <p:cNvSpPr>
            <a:spLocks noGrp="1"/>
          </p:cNvSpPr>
          <p:nvPr>
            <p:ph type="pic" sz="quarter" idx="28" hasCustomPrompt="1"/>
          </p:nvPr>
        </p:nvSpPr>
        <p:spPr>
          <a:xfrm>
            <a:off x="6300629" y="3736697"/>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28" name="Rectangle 27">
            <a:extLst>
              <a:ext uri="{FF2B5EF4-FFF2-40B4-BE49-F238E27FC236}">
                <a16:creationId xmlns:a16="http://schemas.microsoft.com/office/drawing/2014/main" id="{BB63C399-1781-4D25-835D-02FC78BB3B6A}"/>
              </a:ext>
            </a:extLst>
          </p:cNvPr>
          <p:cNvSpPr/>
          <p:nvPr userDrawn="1"/>
        </p:nvSpPr>
        <p:spPr>
          <a:xfrm>
            <a:off x="6300628" y="5847739"/>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4">
            <a:extLst>
              <a:ext uri="{FF2B5EF4-FFF2-40B4-BE49-F238E27FC236}">
                <a16:creationId xmlns:a16="http://schemas.microsoft.com/office/drawing/2014/main" id="{58622330-A9A9-40B6-BF10-858E2A3C7FB9}"/>
              </a:ext>
            </a:extLst>
          </p:cNvPr>
          <p:cNvSpPr/>
          <p:nvPr userDrawn="1"/>
        </p:nvSpPr>
        <p:spPr>
          <a:xfrm>
            <a:off x="6300629" y="5500664"/>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cture Placeholder 92">
            <a:extLst>
              <a:ext uri="{FF2B5EF4-FFF2-40B4-BE49-F238E27FC236}">
                <a16:creationId xmlns:a16="http://schemas.microsoft.com/office/drawing/2014/main" id="{90334A45-2631-41F9-9C1F-6C417D895C22}"/>
              </a:ext>
            </a:extLst>
          </p:cNvPr>
          <p:cNvSpPr>
            <a:spLocks noGrp="1"/>
          </p:cNvSpPr>
          <p:nvPr>
            <p:ph type="pic" sz="quarter" idx="26" hasCustomPrompt="1"/>
          </p:nvPr>
        </p:nvSpPr>
        <p:spPr>
          <a:xfrm>
            <a:off x="413387" y="3736697"/>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26" name="Rectangle 25">
            <a:extLst>
              <a:ext uri="{FF2B5EF4-FFF2-40B4-BE49-F238E27FC236}">
                <a16:creationId xmlns:a16="http://schemas.microsoft.com/office/drawing/2014/main" id="{8C8BEB8F-9A0E-4AD7-A946-46D2468411B3}"/>
              </a:ext>
            </a:extLst>
          </p:cNvPr>
          <p:cNvSpPr/>
          <p:nvPr userDrawn="1"/>
        </p:nvSpPr>
        <p:spPr>
          <a:xfrm>
            <a:off x="413386" y="5847739"/>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4">
            <a:extLst>
              <a:ext uri="{FF2B5EF4-FFF2-40B4-BE49-F238E27FC236}">
                <a16:creationId xmlns:a16="http://schemas.microsoft.com/office/drawing/2014/main" id="{03F17E40-B59D-49E8-B777-46461694E01A}"/>
              </a:ext>
            </a:extLst>
          </p:cNvPr>
          <p:cNvSpPr/>
          <p:nvPr userDrawn="1"/>
        </p:nvSpPr>
        <p:spPr>
          <a:xfrm>
            <a:off x="413387" y="5500664"/>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icture Placeholder 88">
            <a:extLst>
              <a:ext uri="{FF2B5EF4-FFF2-40B4-BE49-F238E27FC236}">
                <a16:creationId xmlns:a16="http://schemas.microsoft.com/office/drawing/2014/main" id="{1A9C1295-2A1B-47DE-B8B1-110811F01F19}"/>
              </a:ext>
            </a:extLst>
          </p:cNvPr>
          <p:cNvSpPr>
            <a:spLocks noGrp="1"/>
          </p:cNvSpPr>
          <p:nvPr>
            <p:ph type="pic" sz="quarter" idx="24" hasCustomPrompt="1"/>
          </p:nvPr>
        </p:nvSpPr>
        <p:spPr>
          <a:xfrm>
            <a:off x="6300629" y="1163638"/>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24" name="Rectangle 23">
            <a:extLst>
              <a:ext uri="{FF2B5EF4-FFF2-40B4-BE49-F238E27FC236}">
                <a16:creationId xmlns:a16="http://schemas.microsoft.com/office/drawing/2014/main" id="{B1365388-195F-4581-B2DB-DB4839028B62}"/>
              </a:ext>
            </a:extLst>
          </p:cNvPr>
          <p:cNvSpPr/>
          <p:nvPr userDrawn="1"/>
        </p:nvSpPr>
        <p:spPr>
          <a:xfrm>
            <a:off x="6300628" y="3274680"/>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1566A41-A4BE-41C5-A393-FB2C0EE3E4FB}"/>
              </a:ext>
            </a:extLst>
          </p:cNvPr>
          <p:cNvSpPr/>
          <p:nvPr userDrawn="1"/>
        </p:nvSpPr>
        <p:spPr>
          <a:xfrm>
            <a:off x="6300629" y="2927605"/>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icture Placeholder 84">
            <a:extLst>
              <a:ext uri="{FF2B5EF4-FFF2-40B4-BE49-F238E27FC236}">
                <a16:creationId xmlns:a16="http://schemas.microsoft.com/office/drawing/2014/main" id="{24E98E01-0F9A-4FA8-BFD1-3665D402A215}"/>
              </a:ext>
            </a:extLst>
          </p:cNvPr>
          <p:cNvSpPr>
            <a:spLocks noGrp="1"/>
          </p:cNvSpPr>
          <p:nvPr>
            <p:ph type="pic" sz="quarter" idx="11" hasCustomPrompt="1"/>
          </p:nvPr>
        </p:nvSpPr>
        <p:spPr>
          <a:xfrm>
            <a:off x="413387" y="1163638"/>
            <a:ext cx="5473856" cy="2111042"/>
          </a:xfrm>
          <a:custGeom>
            <a:avLst/>
            <a:gdLst>
              <a:gd name="connsiteX0" fmla="*/ 0 w 5473856"/>
              <a:gd name="connsiteY0" fmla="*/ 0 h 2111042"/>
              <a:gd name="connsiteX1" fmla="*/ 5473856 w 5473856"/>
              <a:gd name="connsiteY1" fmla="*/ 0 h 2111042"/>
              <a:gd name="connsiteX2" fmla="*/ 5473856 w 5473856"/>
              <a:gd name="connsiteY2" fmla="*/ 2111042 h 2111042"/>
              <a:gd name="connsiteX3" fmla="*/ 3835952 w 5473856"/>
              <a:gd name="connsiteY3" fmla="*/ 2111042 h 2111042"/>
              <a:gd name="connsiteX4" fmla="*/ 3588508 w 5473856"/>
              <a:gd name="connsiteY4" fmla="*/ 1763967 h 2111042"/>
              <a:gd name="connsiteX5" fmla="*/ 0 w 5473856"/>
              <a:gd name="connsiteY5" fmla="*/ 1763967 h 2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856" h="2111042">
                <a:moveTo>
                  <a:pt x="0" y="0"/>
                </a:moveTo>
                <a:lnTo>
                  <a:pt x="5473856" y="0"/>
                </a:lnTo>
                <a:lnTo>
                  <a:pt x="5473856" y="2111042"/>
                </a:lnTo>
                <a:lnTo>
                  <a:pt x="3835952" y="2111042"/>
                </a:lnTo>
                <a:lnTo>
                  <a:pt x="3588508" y="1763967"/>
                </a:lnTo>
                <a:lnTo>
                  <a:pt x="0" y="1763967"/>
                </a:lnTo>
                <a:close/>
              </a:path>
            </a:pathLst>
          </a:custGeom>
          <a:solidFill>
            <a:schemeClr val="bg1"/>
          </a:solidFill>
        </p:spPr>
        <p:txBody>
          <a:bodyPr wrap="square">
            <a:noAutofit/>
          </a:bodyPr>
          <a:lstStyle>
            <a:lvl1pPr marL="0" indent="0">
              <a:buNone/>
              <a:defRPr/>
            </a:lvl1pPr>
          </a:lstStyle>
          <a:p>
            <a:r>
              <a:rPr lang="en-US"/>
              <a:t>Click icon to add photo</a:t>
            </a:r>
          </a:p>
        </p:txBody>
      </p:sp>
      <p:sp>
        <p:nvSpPr>
          <p:cNvPr id="21" name="Rectangle 20">
            <a:extLst>
              <a:ext uri="{FF2B5EF4-FFF2-40B4-BE49-F238E27FC236}">
                <a16:creationId xmlns:a16="http://schemas.microsoft.com/office/drawing/2014/main" id="{E410A77B-C11D-48B7-A763-7843C84E93CC}"/>
              </a:ext>
            </a:extLst>
          </p:cNvPr>
          <p:cNvSpPr/>
          <p:nvPr userDrawn="1"/>
        </p:nvSpPr>
        <p:spPr>
          <a:xfrm>
            <a:off x="413386" y="3274680"/>
            <a:ext cx="5473855"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4">
            <a:extLst>
              <a:ext uri="{FF2B5EF4-FFF2-40B4-BE49-F238E27FC236}">
                <a16:creationId xmlns:a16="http://schemas.microsoft.com/office/drawing/2014/main" id="{B67DA657-A534-4B51-98B8-7F40346A6F97}"/>
              </a:ext>
            </a:extLst>
          </p:cNvPr>
          <p:cNvSpPr/>
          <p:nvPr userDrawn="1"/>
        </p:nvSpPr>
        <p:spPr>
          <a:xfrm>
            <a:off x="413387" y="2927605"/>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4">
            <a:extLst>
              <a:ext uri="{FF2B5EF4-FFF2-40B4-BE49-F238E27FC236}">
                <a16:creationId xmlns:a16="http://schemas.microsoft.com/office/drawing/2014/main" id="{2D838A84-13F6-4463-BC9B-9A03D59C5811}"/>
              </a:ext>
            </a:extLst>
          </p:cNvPr>
          <p:cNvSpPr>
            <a:spLocks noGrp="1"/>
          </p:cNvSpPr>
          <p:nvPr>
            <p:ph type="body" sz="quarter" idx="13" hasCustomPrompt="1"/>
          </p:nvPr>
        </p:nvSpPr>
        <p:spPr>
          <a:xfrm>
            <a:off x="548641" y="260350"/>
            <a:ext cx="11225844"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49" name="Rectangle 24">
            <a:extLst>
              <a:ext uri="{FF2B5EF4-FFF2-40B4-BE49-F238E27FC236}">
                <a16:creationId xmlns:a16="http://schemas.microsoft.com/office/drawing/2014/main" id="{74DEFF30-0064-4A5F-A12B-70B06FCDAC47}"/>
              </a:ext>
            </a:extLst>
          </p:cNvPr>
          <p:cNvSpPr/>
          <p:nvPr/>
        </p:nvSpPr>
        <p:spPr>
          <a:xfrm>
            <a:off x="413387" y="2927605"/>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5A780F65-31C1-4BD0-8E71-107339B9E3B9}"/>
              </a:ext>
            </a:extLst>
          </p:cNvPr>
          <p:cNvSpPr>
            <a:spLocks noGrp="1"/>
          </p:cNvSpPr>
          <p:nvPr>
            <p:ph type="body" sz="quarter" idx="23" hasCustomPrompt="1"/>
          </p:nvPr>
        </p:nvSpPr>
        <p:spPr>
          <a:xfrm>
            <a:off x="413387" y="2931296"/>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91" name="Rectangle 24">
            <a:extLst>
              <a:ext uri="{FF2B5EF4-FFF2-40B4-BE49-F238E27FC236}">
                <a16:creationId xmlns:a16="http://schemas.microsoft.com/office/drawing/2014/main" id="{9E52CC54-D858-4469-9A0E-1D5624441242}"/>
              </a:ext>
            </a:extLst>
          </p:cNvPr>
          <p:cNvSpPr/>
          <p:nvPr/>
        </p:nvSpPr>
        <p:spPr>
          <a:xfrm>
            <a:off x="6300629" y="2927605"/>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 Placeholder 11">
            <a:extLst>
              <a:ext uri="{FF2B5EF4-FFF2-40B4-BE49-F238E27FC236}">
                <a16:creationId xmlns:a16="http://schemas.microsoft.com/office/drawing/2014/main" id="{A25AC3EC-E032-49AB-B8FE-993C3920CF81}"/>
              </a:ext>
            </a:extLst>
          </p:cNvPr>
          <p:cNvSpPr>
            <a:spLocks noGrp="1"/>
          </p:cNvSpPr>
          <p:nvPr>
            <p:ph type="body" sz="quarter" idx="25" hasCustomPrompt="1"/>
          </p:nvPr>
        </p:nvSpPr>
        <p:spPr>
          <a:xfrm>
            <a:off x="6300629" y="2931296"/>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95" name="Rectangle 24">
            <a:extLst>
              <a:ext uri="{FF2B5EF4-FFF2-40B4-BE49-F238E27FC236}">
                <a16:creationId xmlns:a16="http://schemas.microsoft.com/office/drawing/2014/main" id="{4A59B0BD-BBC1-4EC7-886E-08BD69F6B686}"/>
              </a:ext>
            </a:extLst>
          </p:cNvPr>
          <p:cNvSpPr/>
          <p:nvPr/>
        </p:nvSpPr>
        <p:spPr>
          <a:xfrm>
            <a:off x="413387" y="5500664"/>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11">
            <a:extLst>
              <a:ext uri="{FF2B5EF4-FFF2-40B4-BE49-F238E27FC236}">
                <a16:creationId xmlns:a16="http://schemas.microsoft.com/office/drawing/2014/main" id="{A2E994D1-4A72-4B9A-86E7-156553B3095E}"/>
              </a:ext>
            </a:extLst>
          </p:cNvPr>
          <p:cNvSpPr>
            <a:spLocks noGrp="1"/>
          </p:cNvSpPr>
          <p:nvPr>
            <p:ph type="body" sz="quarter" idx="27" hasCustomPrompt="1"/>
          </p:nvPr>
        </p:nvSpPr>
        <p:spPr>
          <a:xfrm>
            <a:off x="413387" y="5504355"/>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99" name="Rectangle 24">
            <a:extLst>
              <a:ext uri="{FF2B5EF4-FFF2-40B4-BE49-F238E27FC236}">
                <a16:creationId xmlns:a16="http://schemas.microsoft.com/office/drawing/2014/main" id="{82A5F165-3A3F-4AD2-80F0-5B68D9574291}"/>
              </a:ext>
            </a:extLst>
          </p:cNvPr>
          <p:cNvSpPr/>
          <p:nvPr/>
        </p:nvSpPr>
        <p:spPr>
          <a:xfrm>
            <a:off x="6300629" y="5500664"/>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 Placeholder 11">
            <a:extLst>
              <a:ext uri="{FF2B5EF4-FFF2-40B4-BE49-F238E27FC236}">
                <a16:creationId xmlns:a16="http://schemas.microsoft.com/office/drawing/2014/main" id="{097DC88A-F2F0-453A-BBCD-97EA74E7FC01}"/>
              </a:ext>
            </a:extLst>
          </p:cNvPr>
          <p:cNvSpPr>
            <a:spLocks noGrp="1"/>
          </p:cNvSpPr>
          <p:nvPr>
            <p:ph type="body" sz="quarter" idx="29" hasCustomPrompt="1"/>
          </p:nvPr>
        </p:nvSpPr>
        <p:spPr>
          <a:xfrm>
            <a:off x="6300629" y="5504355"/>
            <a:ext cx="3603191" cy="477994"/>
          </a:xfrm>
          <a:prstGeom prst="rect">
            <a:avLst/>
          </a:prstGeom>
        </p:spPr>
        <p:txBody>
          <a:bodyPr/>
          <a:lstStyle>
            <a:lvl1pPr marL="0" indent="0">
              <a:spcBef>
                <a:spcPts val="0"/>
              </a:spcBef>
              <a:spcAft>
                <a:spcPts val="0"/>
              </a:spcAft>
              <a:buNone/>
              <a:defRPr sz="11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22" name="Slide Number Placeholder 9">
            <a:extLst>
              <a:ext uri="{FF2B5EF4-FFF2-40B4-BE49-F238E27FC236}">
                <a16:creationId xmlns:a16="http://schemas.microsoft.com/office/drawing/2014/main" id="{D211D8B4-7AA1-49EA-95A9-E8341FD55288}"/>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Tree>
    <p:extLst>
      <p:ext uri="{BB962C8B-B14F-4D97-AF65-F5344CB8AC3E}">
        <p14:creationId xmlns:p14="http://schemas.microsoft.com/office/powerpoint/2010/main" val="285547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ject: 6 Photos">
    <p:spTree>
      <p:nvGrpSpPr>
        <p:cNvPr id="1" name=""/>
        <p:cNvGrpSpPr/>
        <p:nvPr/>
      </p:nvGrpSpPr>
      <p:grpSpPr>
        <a:xfrm>
          <a:off x="0" y="0"/>
          <a:ext cx="0" cy="0"/>
          <a:chOff x="0" y="0"/>
          <a:chExt cx="0" cy="0"/>
        </a:xfrm>
      </p:grpSpPr>
      <p:sp>
        <p:nvSpPr>
          <p:cNvPr id="123" name="Picture Placeholder 122">
            <a:extLst>
              <a:ext uri="{FF2B5EF4-FFF2-40B4-BE49-F238E27FC236}">
                <a16:creationId xmlns:a16="http://schemas.microsoft.com/office/drawing/2014/main" id="{28220D7A-CDB5-4CD0-A523-6F1685137B75}"/>
              </a:ext>
            </a:extLst>
          </p:cNvPr>
          <p:cNvSpPr>
            <a:spLocks noGrp="1"/>
          </p:cNvSpPr>
          <p:nvPr>
            <p:ph type="pic" sz="quarter" idx="38" hasCustomPrompt="1"/>
          </p:nvPr>
        </p:nvSpPr>
        <p:spPr>
          <a:xfrm>
            <a:off x="8269074" y="1172988"/>
            <a:ext cx="3504133" cy="2150360"/>
          </a:xfrm>
          <a:custGeom>
            <a:avLst/>
            <a:gdLst>
              <a:gd name="connsiteX0" fmla="*/ 0 w 3504133"/>
              <a:gd name="connsiteY0" fmla="*/ 0 h 2150360"/>
              <a:gd name="connsiteX1" fmla="*/ 3504133 w 3504133"/>
              <a:gd name="connsiteY1" fmla="*/ 0 h 2150360"/>
              <a:gd name="connsiteX2" fmla="*/ 3504133 w 3504133"/>
              <a:gd name="connsiteY2" fmla="*/ 2150360 h 2150360"/>
              <a:gd name="connsiteX3" fmla="*/ 2886252 w 3504133"/>
              <a:gd name="connsiteY3" fmla="*/ 2150360 h 2150360"/>
              <a:gd name="connsiteX4" fmla="*/ 2620371 w 3504133"/>
              <a:gd name="connsiteY4" fmla="*/ 1803286 h 2150360"/>
              <a:gd name="connsiteX5" fmla="*/ 0 w 3504133"/>
              <a:gd name="connsiteY5" fmla="*/ 1803286 h 21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150360">
                <a:moveTo>
                  <a:pt x="0" y="0"/>
                </a:moveTo>
                <a:lnTo>
                  <a:pt x="3504133" y="0"/>
                </a:lnTo>
                <a:lnTo>
                  <a:pt x="3504133" y="2150360"/>
                </a:lnTo>
                <a:lnTo>
                  <a:pt x="2886252" y="2150360"/>
                </a:lnTo>
                <a:lnTo>
                  <a:pt x="2620371" y="1803286"/>
                </a:lnTo>
                <a:lnTo>
                  <a:pt x="0" y="1803286"/>
                </a:lnTo>
                <a:close/>
              </a:path>
            </a:pathLst>
          </a:custGeom>
          <a:noFill/>
        </p:spPr>
        <p:txBody>
          <a:bodyPr wrap="square">
            <a:noAutofit/>
          </a:bodyPr>
          <a:lstStyle>
            <a:lvl1pPr marL="0" indent="0">
              <a:buNone/>
              <a:defRPr/>
            </a:lvl1pPr>
          </a:lstStyle>
          <a:p>
            <a:r>
              <a:rPr lang="en-US"/>
              <a:t>Click icon to add photo</a:t>
            </a:r>
          </a:p>
        </p:txBody>
      </p:sp>
      <p:sp>
        <p:nvSpPr>
          <p:cNvPr id="118" name="Picture Placeholder 117">
            <a:extLst>
              <a:ext uri="{FF2B5EF4-FFF2-40B4-BE49-F238E27FC236}">
                <a16:creationId xmlns:a16="http://schemas.microsoft.com/office/drawing/2014/main" id="{A0336ABE-ABCC-42AE-B388-E3816E497742}"/>
              </a:ext>
            </a:extLst>
          </p:cNvPr>
          <p:cNvSpPr>
            <a:spLocks noGrp="1"/>
          </p:cNvSpPr>
          <p:nvPr>
            <p:ph type="pic" sz="quarter" idx="36" hasCustomPrompt="1"/>
          </p:nvPr>
        </p:nvSpPr>
        <p:spPr>
          <a:xfrm>
            <a:off x="414163" y="3700309"/>
            <a:ext cx="3504133" cy="2150360"/>
          </a:xfrm>
          <a:custGeom>
            <a:avLst/>
            <a:gdLst>
              <a:gd name="connsiteX0" fmla="*/ 0 w 3504133"/>
              <a:gd name="connsiteY0" fmla="*/ 0 h 2150360"/>
              <a:gd name="connsiteX1" fmla="*/ 3504133 w 3504133"/>
              <a:gd name="connsiteY1" fmla="*/ 0 h 2150360"/>
              <a:gd name="connsiteX2" fmla="*/ 3504133 w 3504133"/>
              <a:gd name="connsiteY2" fmla="*/ 2150360 h 2150360"/>
              <a:gd name="connsiteX3" fmla="*/ 2886252 w 3504133"/>
              <a:gd name="connsiteY3" fmla="*/ 2150360 h 2150360"/>
              <a:gd name="connsiteX4" fmla="*/ 2620371 w 3504133"/>
              <a:gd name="connsiteY4" fmla="*/ 1803286 h 2150360"/>
              <a:gd name="connsiteX5" fmla="*/ 0 w 3504133"/>
              <a:gd name="connsiteY5" fmla="*/ 1803286 h 21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150360">
                <a:moveTo>
                  <a:pt x="0" y="0"/>
                </a:moveTo>
                <a:lnTo>
                  <a:pt x="3504133" y="0"/>
                </a:lnTo>
                <a:lnTo>
                  <a:pt x="3504133" y="2150360"/>
                </a:lnTo>
                <a:lnTo>
                  <a:pt x="2886252" y="2150360"/>
                </a:lnTo>
                <a:lnTo>
                  <a:pt x="2620371" y="1803286"/>
                </a:lnTo>
                <a:lnTo>
                  <a:pt x="0" y="1803286"/>
                </a:lnTo>
                <a:close/>
              </a:path>
            </a:pathLst>
          </a:custGeom>
          <a:noFill/>
        </p:spPr>
        <p:txBody>
          <a:bodyPr wrap="square">
            <a:noAutofit/>
          </a:bodyPr>
          <a:lstStyle>
            <a:lvl1pPr marL="0" indent="0">
              <a:buNone/>
              <a:defRPr/>
            </a:lvl1pPr>
          </a:lstStyle>
          <a:p>
            <a:r>
              <a:rPr lang="en-US"/>
              <a:t>Click icon to add photo</a:t>
            </a:r>
          </a:p>
        </p:txBody>
      </p:sp>
      <p:sp>
        <p:nvSpPr>
          <p:cNvPr id="119" name="Rectangle 118">
            <a:extLst>
              <a:ext uri="{FF2B5EF4-FFF2-40B4-BE49-F238E27FC236}">
                <a16:creationId xmlns:a16="http://schemas.microsoft.com/office/drawing/2014/main" id="{D515262E-E0CE-43D6-B142-9507059B555C}"/>
              </a:ext>
            </a:extLst>
          </p:cNvPr>
          <p:cNvSpPr/>
          <p:nvPr/>
        </p:nvSpPr>
        <p:spPr>
          <a:xfrm>
            <a:off x="414163" y="5850669"/>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1BB0D61E-86EE-4567-A6A0-664EA7F06C26}"/>
              </a:ext>
            </a:extLst>
          </p:cNvPr>
          <p:cNvSpPr/>
          <p:nvPr/>
        </p:nvSpPr>
        <p:spPr>
          <a:xfrm>
            <a:off x="414163"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1" name="Freeform: Shape 120">
            <a:extLst>
              <a:ext uri="{FF2B5EF4-FFF2-40B4-BE49-F238E27FC236}">
                <a16:creationId xmlns:a16="http://schemas.microsoft.com/office/drawing/2014/main" id="{809D7FB4-9CAE-48EB-898A-9855E7A84AA9}"/>
              </a:ext>
            </a:extLst>
          </p:cNvPr>
          <p:cNvSpPr/>
          <p:nvPr/>
        </p:nvSpPr>
        <p:spPr>
          <a:xfrm>
            <a:off x="414163"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Rectangle 123">
            <a:extLst>
              <a:ext uri="{FF2B5EF4-FFF2-40B4-BE49-F238E27FC236}">
                <a16:creationId xmlns:a16="http://schemas.microsoft.com/office/drawing/2014/main" id="{0B010FA3-C741-4430-8F21-3D723FB0D7D3}"/>
              </a:ext>
            </a:extLst>
          </p:cNvPr>
          <p:cNvSpPr/>
          <p:nvPr/>
        </p:nvSpPr>
        <p:spPr>
          <a:xfrm>
            <a:off x="8269074" y="3323348"/>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Shape 124">
            <a:extLst>
              <a:ext uri="{FF2B5EF4-FFF2-40B4-BE49-F238E27FC236}">
                <a16:creationId xmlns:a16="http://schemas.microsoft.com/office/drawing/2014/main" id="{61119B57-A4B4-47F2-91FA-3F1037523C3B}"/>
              </a:ext>
            </a:extLst>
          </p:cNvPr>
          <p:cNvSpPr/>
          <p:nvPr/>
        </p:nvSpPr>
        <p:spPr>
          <a:xfrm>
            <a:off x="8269074"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6" name="Freeform: Shape 125">
            <a:extLst>
              <a:ext uri="{FF2B5EF4-FFF2-40B4-BE49-F238E27FC236}">
                <a16:creationId xmlns:a16="http://schemas.microsoft.com/office/drawing/2014/main" id="{DCF059A7-FFA0-44A6-B7BE-766E6AA0AF85}"/>
              </a:ext>
            </a:extLst>
          </p:cNvPr>
          <p:cNvSpPr/>
          <p:nvPr/>
        </p:nvSpPr>
        <p:spPr>
          <a:xfrm>
            <a:off x="8269074"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8" name="Picture Placeholder 127">
            <a:extLst>
              <a:ext uri="{FF2B5EF4-FFF2-40B4-BE49-F238E27FC236}">
                <a16:creationId xmlns:a16="http://schemas.microsoft.com/office/drawing/2014/main" id="{8E94CC14-25CF-4795-853E-E329A31C3DFA}"/>
              </a:ext>
            </a:extLst>
          </p:cNvPr>
          <p:cNvSpPr>
            <a:spLocks noGrp="1"/>
          </p:cNvSpPr>
          <p:nvPr>
            <p:ph type="pic" sz="quarter" idx="40" hasCustomPrompt="1"/>
          </p:nvPr>
        </p:nvSpPr>
        <p:spPr>
          <a:xfrm>
            <a:off x="8269074" y="3700309"/>
            <a:ext cx="3504133" cy="2150360"/>
          </a:xfrm>
          <a:custGeom>
            <a:avLst/>
            <a:gdLst>
              <a:gd name="connsiteX0" fmla="*/ 0 w 3504133"/>
              <a:gd name="connsiteY0" fmla="*/ 0 h 2150360"/>
              <a:gd name="connsiteX1" fmla="*/ 3504133 w 3504133"/>
              <a:gd name="connsiteY1" fmla="*/ 0 h 2150360"/>
              <a:gd name="connsiteX2" fmla="*/ 3504133 w 3504133"/>
              <a:gd name="connsiteY2" fmla="*/ 2150360 h 2150360"/>
              <a:gd name="connsiteX3" fmla="*/ 2886252 w 3504133"/>
              <a:gd name="connsiteY3" fmla="*/ 2150360 h 2150360"/>
              <a:gd name="connsiteX4" fmla="*/ 2620371 w 3504133"/>
              <a:gd name="connsiteY4" fmla="*/ 1803286 h 2150360"/>
              <a:gd name="connsiteX5" fmla="*/ 0 w 3504133"/>
              <a:gd name="connsiteY5" fmla="*/ 1803286 h 21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150360">
                <a:moveTo>
                  <a:pt x="0" y="0"/>
                </a:moveTo>
                <a:lnTo>
                  <a:pt x="3504133" y="0"/>
                </a:lnTo>
                <a:lnTo>
                  <a:pt x="3504133" y="2150360"/>
                </a:lnTo>
                <a:lnTo>
                  <a:pt x="2886252" y="2150360"/>
                </a:lnTo>
                <a:lnTo>
                  <a:pt x="2620371" y="1803286"/>
                </a:lnTo>
                <a:lnTo>
                  <a:pt x="0" y="1803286"/>
                </a:lnTo>
                <a:close/>
              </a:path>
            </a:pathLst>
          </a:custGeom>
          <a:noFill/>
        </p:spPr>
        <p:txBody>
          <a:bodyPr wrap="square">
            <a:noAutofit/>
          </a:bodyPr>
          <a:lstStyle>
            <a:lvl1pPr marL="0" indent="0">
              <a:buNone/>
              <a:defRPr/>
            </a:lvl1pPr>
          </a:lstStyle>
          <a:p>
            <a:r>
              <a:rPr lang="en-US"/>
              <a:t>Click icon to add photo</a:t>
            </a:r>
          </a:p>
        </p:txBody>
      </p:sp>
      <p:sp>
        <p:nvSpPr>
          <p:cNvPr id="129" name="Rectangle 128">
            <a:extLst>
              <a:ext uri="{FF2B5EF4-FFF2-40B4-BE49-F238E27FC236}">
                <a16:creationId xmlns:a16="http://schemas.microsoft.com/office/drawing/2014/main" id="{48198EFA-66B8-4D42-8BB7-4AC814CC97D5}"/>
              </a:ext>
            </a:extLst>
          </p:cNvPr>
          <p:cNvSpPr/>
          <p:nvPr/>
        </p:nvSpPr>
        <p:spPr>
          <a:xfrm>
            <a:off x="8269074" y="5850669"/>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Shape 129">
            <a:extLst>
              <a:ext uri="{FF2B5EF4-FFF2-40B4-BE49-F238E27FC236}">
                <a16:creationId xmlns:a16="http://schemas.microsoft.com/office/drawing/2014/main" id="{71DFB397-34C2-452B-9C1A-0E70A8A5D5E9}"/>
              </a:ext>
            </a:extLst>
          </p:cNvPr>
          <p:cNvSpPr/>
          <p:nvPr/>
        </p:nvSpPr>
        <p:spPr>
          <a:xfrm>
            <a:off x="8269074"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Freeform: Shape 130">
            <a:extLst>
              <a:ext uri="{FF2B5EF4-FFF2-40B4-BE49-F238E27FC236}">
                <a16:creationId xmlns:a16="http://schemas.microsoft.com/office/drawing/2014/main" id="{761ABB12-8341-4AF1-ABC6-90C4EB9A57DD}"/>
              </a:ext>
            </a:extLst>
          </p:cNvPr>
          <p:cNvSpPr/>
          <p:nvPr/>
        </p:nvSpPr>
        <p:spPr>
          <a:xfrm>
            <a:off x="8269074"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8" name="Picture Placeholder 137">
            <a:extLst>
              <a:ext uri="{FF2B5EF4-FFF2-40B4-BE49-F238E27FC236}">
                <a16:creationId xmlns:a16="http://schemas.microsoft.com/office/drawing/2014/main" id="{B9DDB7A1-8E9C-4BB0-8C7D-72DABF4AF665}"/>
              </a:ext>
            </a:extLst>
          </p:cNvPr>
          <p:cNvSpPr>
            <a:spLocks noGrp="1"/>
          </p:cNvSpPr>
          <p:nvPr>
            <p:ph type="pic" sz="quarter" idx="44" hasCustomPrompt="1"/>
          </p:nvPr>
        </p:nvSpPr>
        <p:spPr>
          <a:xfrm>
            <a:off x="4341618" y="3700309"/>
            <a:ext cx="3504133" cy="2150360"/>
          </a:xfrm>
          <a:custGeom>
            <a:avLst/>
            <a:gdLst>
              <a:gd name="connsiteX0" fmla="*/ 0 w 3504133"/>
              <a:gd name="connsiteY0" fmla="*/ 0 h 2150360"/>
              <a:gd name="connsiteX1" fmla="*/ 3504133 w 3504133"/>
              <a:gd name="connsiteY1" fmla="*/ 0 h 2150360"/>
              <a:gd name="connsiteX2" fmla="*/ 3504133 w 3504133"/>
              <a:gd name="connsiteY2" fmla="*/ 2150360 h 2150360"/>
              <a:gd name="connsiteX3" fmla="*/ 2886252 w 3504133"/>
              <a:gd name="connsiteY3" fmla="*/ 2150360 h 2150360"/>
              <a:gd name="connsiteX4" fmla="*/ 2620371 w 3504133"/>
              <a:gd name="connsiteY4" fmla="*/ 1803286 h 2150360"/>
              <a:gd name="connsiteX5" fmla="*/ 0 w 3504133"/>
              <a:gd name="connsiteY5" fmla="*/ 1803286 h 21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150360">
                <a:moveTo>
                  <a:pt x="0" y="0"/>
                </a:moveTo>
                <a:lnTo>
                  <a:pt x="3504133" y="0"/>
                </a:lnTo>
                <a:lnTo>
                  <a:pt x="3504133" y="2150360"/>
                </a:lnTo>
                <a:lnTo>
                  <a:pt x="2886252" y="2150360"/>
                </a:lnTo>
                <a:lnTo>
                  <a:pt x="2620371" y="1803286"/>
                </a:lnTo>
                <a:lnTo>
                  <a:pt x="0" y="1803286"/>
                </a:lnTo>
                <a:close/>
              </a:path>
            </a:pathLst>
          </a:custGeom>
          <a:noFill/>
        </p:spPr>
        <p:txBody>
          <a:bodyPr wrap="square">
            <a:noAutofit/>
          </a:bodyPr>
          <a:lstStyle>
            <a:lvl1pPr marL="0" indent="0">
              <a:buNone/>
              <a:defRPr/>
            </a:lvl1pPr>
          </a:lstStyle>
          <a:p>
            <a:r>
              <a:rPr lang="en-US"/>
              <a:t>Click icon to add photo</a:t>
            </a:r>
          </a:p>
        </p:txBody>
      </p:sp>
      <p:sp>
        <p:nvSpPr>
          <p:cNvPr id="139" name="Rectangle 138">
            <a:extLst>
              <a:ext uri="{FF2B5EF4-FFF2-40B4-BE49-F238E27FC236}">
                <a16:creationId xmlns:a16="http://schemas.microsoft.com/office/drawing/2014/main" id="{124A81E6-3089-4A9E-A63C-837989AC157F}"/>
              </a:ext>
            </a:extLst>
          </p:cNvPr>
          <p:cNvSpPr/>
          <p:nvPr/>
        </p:nvSpPr>
        <p:spPr>
          <a:xfrm>
            <a:off x="4341618" y="5850669"/>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AE4356B4-92C9-4C1A-8E80-05ADB9B4D67D}"/>
              </a:ext>
            </a:extLst>
          </p:cNvPr>
          <p:cNvSpPr/>
          <p:nvPr/>
        </p:nvSpPr>
        <p:spPr>
          <a:xfrm>
            <a:off x="4341618"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a16="http://schemas.microsoft.com/office/drawing/2014/main" id="{90F34329-6F2F-455C-B369-3563E4160816}"/>
              </a:ext>
            </a:extLst>
          </p:cNvPr>
          <p:cNvSpPr/>
          <p:nvPr/>
        </p:nvSpPr>
        <p:spPr>
          <a:xfrm>
            <a:off x="4341618"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AE65998A-8219-4669-A5AC-6044A06A13B1}"/>
              </a:ext>
            </a:extLst>
          </p:cNvPr>
          <p:cNvSpPr/>
          <p:nvPr userDrawn="1"/>
        </p:nvSpPr>
        <p:spPr>
          <a:xfrm>
            <a:off x="414163"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7CB9250F-0448-49F5-A682-0878B2A999F2}"/>
              </a:ext>
            </a:extLst>
          </p:cNvPr>
          <p:cNvSpPr/>
          <p:nvPr userDrawn="1"/>
        </p:nvSpPr>
        <p:spPr>
          <a:xfrm>
            <a:off x="414163"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00850271-84FC-4D79-9074-AD130479134C}"/>
              </a:ext>
            </a:extLst>
          </p:cNvPr>
          <p:cNvSpPr/>
          <p:nvPr userDrawn="1"/>
        </p:nvSpPr>
        <p:spPr>
          <a:xfrm>
            <a:off x="8269074"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062E5531-514C-4461-97B4-8715583838AF}"/>
              </a:ext>
            </a:extLst>
          </p:cNvPr>
          <p:cNvSpPr/>
          <p:nvPr userDrawn="1"/>
        </p:nvSpPr>
        <p:spPr>
          <a:xfrm>
            <a:off x="8269074"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7CE91D5D-CEF7-4254-AC83-26B0C4997085}"/>
              </a:ext>
            </a:extLst>
          </p:cNvPr>
          <p:cNvSpPr/>
          <p:nvPr userDrawn="1"/>
        </p:nvSpPr>
        <p:spPr>
          <a:xfrm>
            <a:off x="8269074"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BCF09FC2-8B6F-4061-BB74-224E6D18B74A}"/>
              </a:ext>
            </a:extLst>
          </p:cNvPr>
          <p:cNvSpPr/>
          <p:nvPr userDrawn="1"/>
        </p:nvSpPr>
        <p:spPr>
          <a:xfrm>
            <a:off x="8269074"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A8E28BDE-C00C-42D5-8683-2863B7F76DBB}"/>
              </a:ext>
            </a:extLst>
          </p:cNvPr>
          <p:cNvSpPr/>
          <p:nvPr userDrawn="1"/>
        </p:nvSpPr>
        <p:spPr>
          <a:xfrm>
            <a:off x="4341618"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B17966A9-82E4-4EEF-B318-7447CFC47133}"/>
              </a:ext>
            </a:extLst>
          </p:cNvPr>
          <p:cNvSpPr/>
          <p:nvPr userDrawn="1"/>
        </p:nvSpPr>
        <p:spPr>
          <a:xfrm>
            <a:off x="4341618" y="5503595"/>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Picture Placeholder 132">
            <a:extLst>
              <a:ext uri="{FF2B5EF4-FFF2-40B4-BE49-F238E27FC236}">
                <a16:creationId xmlns:a16="http://schemas.microsoft.com/office/drawing/2014/main" id="{388CE292-B01E-4130-B77A-CF272FA0EFB5}"/>
              </a:ext>
            </a:extLst>
          </p:cNvPr>
          <p:cNvSpPr>
            <a:spLocks noGrp="1"/>
          </p:cNvSpPr>
          <p:nvPr>
            <p:ph type="pic" sz="quarter" idx="42" hasCustomPrompt="1"/>
          </p:nvPr>
        </p:nvSpPr>
        <p:spPr>
          <a:xfrm>
            <a:off x="4341618" y="1172988"/>
            <a:ext cx="3504133" cy="2150360"/>
          </a:xfrm>
          <a:custGeom>
            <a:avLst/>
            <a:gdLst>
              <a:gd name="connsiteX0" fmla="*/ 0 w 3504133"/>
              <a:gd name="connsiteY0" fmla="*/ 0 h 2150360"/>
              <a:gd name="connsiteX1" fmla="*/ 3504133 w 3504133"/>
              <a:gd name="connsiteY1" fmla="*/ 0 h 2150360"/>
              <a:gd name="connsiteX2" fmla="*/ 3504133 w 3504133"/>
              <a:gd name="connsiteY2" fmla="*/ 2150360 h 2150360"/>
              <a:gd name="connsiteX3" fmla="*/ 2886252 w 3504133"/>
              <a:gd name="connsiteY3" fmla="*/ 2150360 h 2150360"/>
              <a:gd name="connsiteX4" fmla="*/ 2620371 w 3504133"/>
              <a:gd name="connsiteY4" fmla="*/ 1803286 h 2150360"/>
              <a:gd name="connsiteX5" fmla="*/ 0 w 3504133"/>
              <a:gd name="connsiteY5" fmla="*/ 1803286 h 21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150360">
                <a:moveTo>
                  <a:pt x="0" y="0"/>
                </a:moveTo>
                <a:lnTo>
                  <a:pt x="3504133" y="0"/>
                </a:lnTo>
                <a:lnTo>
                  <a:pt x="3504133" y="2150360"/>
                </a:lnTo>
                <a:lnTo>
                  <a:pt x="2886252" y="2150360"/>
                </a:lnTo>
                <a:lnTo>
                  <a:pt x="2620371" y="1803286"/>
                </a:lnTo>
                <a:lnTo>
                  <a:pt x="0" y="1803286"/>
                </a:lnTo>
                <a:close/>
              </a:path>
            </a:pathLst>
          </a:custGeom>
          <a:noFill/>
        </p:spPr>
        <p:txBody>
          <a:bodyPr wrap="square">
            <a:noAutofit/>
          </a:bodyPr>
          <a:lstStyle>
            <a:lvl1pPr marL="0" indent="0">
              <a:buNone/>
              <a:defRPr/>
            </a:lvl1pPr>
          </a:lstStyle>
          <a:p>
            <a:r>
              <a:rPr lang="en-US"/>
              <a:t>Click icon to add photo</a:t>
            </a:r>
          </a:p>
        </p:txBody>
      </p:sp>
      <p:sp>
        <p:nvSpPr>
          <p:cNvPr id="48" name="Rectangle 47">
            <a:extLst>
              <a:ext uri="{FF2B5EF4-FFF2-40B4-BE49-F238E27FC236}">
                <a16:creationId xmlns:a16="http://schemas.microsoft.com/office/drawing/2014/main" id="{F47876C3-E26A-4F5B-998E-4013E5B8AFA0}"/>
              </a:ext>
            </a:extLst>
          </p:cNvPr>
          <p:cNvSpPr/>
          <p:nvPr userDrawn="1"/>
        </p:nvSpPr>
        <p:spPr>
          <a:xfrm>
            <a:off x="4341618" y="3323348"/>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E2CECC70-264B-48BC-867C-CF7CF83EE62B}"/>
              </a:ext>
            </a:extLst>
          </p:cNvPr>
          <p:cNvSpPr/>
          <p:nvPr userDrawn="1"/>
        </p:nvSpPr>
        <p:spPr>
          <a:xfrm>
            <a:off x="4341618"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Freeform: Shape 134">
            <a:extLst>
              <a:ext uri="{FF2B5EF4-FFF2-40B4-BE49-F238E27FC236}">
                <a16:creationId xmlns:a16="http://schemas.microsoft.com/office/drawing/2014/main" id="{069E0E5D-D9BA-490E-9999-2E3EA49E276C}"/>
              </a:ext>
            </a:extLst>
          </p:cNvPr>
          <p:cNvSpPr/>
          <p:nvPr/>
        </p:nvSpPr>
        <p:spPr>
          <a:xfrm>
            <a:off x="4341618"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6" name="Freeform: Shape 135">
            <a:extLst>
              <a:ext uri="{FF2B5EF4-FFF2-40B4-BE49-F238E27FC236}">
                <a16:creationId xmlns:a16="http://schemas.microsoft.com/office/drawing/2014/main" id="{990CF51F-7545-41AF-89AC-9306C79056D6}"/>
              </a:ext>
            </a:extLst>
          </p:cNvPr>
          <p:cNvSpPr/>
          <p:nvPr/>
        </p:nvSpPr>
        <p:spPr>
          <a:xfrm>
            <a:off x="4341618"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8A203E18-F0EE-466F-AC76-759FDCC1C576}"/>
              </a:ext>
            </a:extLst>
          </p:cNvPr>
          <p:cNvSpPr/>
          <p:nvPr userDrawn="1"/>
        </p:nvSpPr>
        <p:spPr>
          <a:xfrm>
            <a:off x="4341618"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Picture Placeholder 116">
            <a:extLst>
              <a:ext uri="{FF2B5EF4-FFF2-40B4-BE49-F238E27FC236}">
                <a16:creationId xmlns:a16="http://schemas.microsoft.com/office/drawing/2014/main" id="{66BE3B8B-C9F8-4BF3-9FF0-0D46DB04E197}"/>
              </a:ext>
            </a:extLst>
          </p:cNvPr>
          <p:cNvSpPr>
            <a:spLocks noGrp="1"/>
          </p:cNvSpPr>
          <p:nvPr>
            <p:ph type="pic" sz="quarter" idx="21" hasCustomPrompt="1"/>
          </p:nvPr>
        </p:nvSpPr>
        <p:spPr>
          <a:xfrm>
            <a:off x="414163" y="1172988"/>
            <a:ext cx="3504133" cy="2150360"/>
          </a:xfrm>
          <a:custGeom>
            <a:avLst/>
            <a:gdLst>
              <a:gd name="connsiteX0" fmla="*/ 0 w 3504133"/>
              <a:gd name="connsiteY0" fmla="*/ 0 h 2150360"/>
              <a:gd name="connsiteX1" fmla="*/ 3504133 w 3504133"/>
              <a:gd name="connsiteY1" fmla="*/ 0 h 2150360"/>
              <a:gd name="connsiteX2" fmla="*/ 3504133 w 3504133"/>
              <a:gd name="connsiteY2" fmla="*/ 2150360 h 2150360"/>
              <a:gd name="connsiteX3" fmla="*/ 2886252 w 3504133"/>
              <a:gd name="connsiteY3" fmla="*/ 2150360 h 2150360"/>
              <a:gd name="connsiteX4" fmla="*/ 2620371 w 3504133"/>
              <a:gd name="connsiteY4" fmla="*/ 1803286 h 2150360"/>
              <a:gd name="connsiteX5" fmla="*/ 0 w 3504133"/>
              <a:gd name="connsiteY5" fmla="*/ 1803286 h 215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3" h="2150360">
                <a:moveTo>
                  <a:pt x="0" y="0"/>
                </a:moveTo>
                <a:lnTo>
                  <a:pt x="3504133" y="0"/>
                </a:lnTo>
                <a:lnTo>
                  <a:pt x="3504133" y="2150360"/>
                </a:lnTo>
                <a:lnTo>
                  <a:pt x="2886252" y="2150360"/>
                </a:lnTo>
                <a:lnTo>
                  <a:pt x="2620371" y="1803286"/>
                </a:lnTo>
                <a:lnTo>
                  <a:pt x="0" y="1803286"/>
                </a:lnTo>
                <a:close/>
              </a:path>
            </a:pathLst>
          </a:custGeom>
          <a:noFill/>
        </p:spPr>
        <p:txBody>
          <a:bodyPr wrap="square">
            <a:noAutofit/>
          </a:bodyPr>
          <a:lstStyle>
            <a:lvl1pPr marL="0" indent="0">
              <a:buNone/>
              <a:defRPr/>
            </a:lvl1pPr>
          </a:lstStyle>
          <a:p>
            <a:r>
              <a:rPr lang="en-US"/>
              <a:t>Click icon to add photo</a:t>
            </a:r>
          </a:p>
        </p:txBody>
      </p:sp>
      <p:sp>
        <p:nvSpPr>
          <p:cNvPr id="98" name="Rectangle 97">
            <a:extLst>
              <a:ext uri="{FF2B5EF4-FFF2-40B4-BE49-F238E27FC236}">
                <a16:creationId xmlns:a16="http://schemas.microsoft.com/office/drawing/2014/main" id="{FB116D70-9D11-4E51-9D0A-810619F0F035}"/>
              </a:ext>
            </a:extLst>
          </p:cNvPr>
          <p:cNvSpPr/>
          <p:nvPr/>
        </p:nvSpPr>
        <p:spPr>
          <a:xfrm>
            <a:off x="414163" y="3323348"/>
            <a:ext cx="3508763" cy="13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DA84893-DC1E-4343-97F3-3B7238331DF1}"/>
              </a:ext>
            </a:extLst>
          </p:cNvPr>
          <p:cNvSpPr/>
          <p:nvPr userDrawn="1"/>
        </p:nvSpPr>
        <p:spPr>
          <a:xfrm>
            <a:off x="414163"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EAD99FAB-B044-4D3E-99C6-3351C343C670}"/>
              </a:ext>
            </a:extLst>
          </p:cNvPr>
          <p:cNvSpPr/>
          <p:nvPr userDrawn="1"/>
        </p:nvSpPr>
        <p:spPr>
          <a:xfrm>
            <a:off x="414163"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Text Placeholder 4">
            <a:extLst>
              <a:ext uri="{FF2B5EF4-FFF2-40B4-BE49-F238E27FC236}">
                <a16:creationId xmlns:a16="http://schemas.microsoft.com/office/drawing/2014/main" id="{D9CE75E9-A8EA-4DC4-8599-37DC021A81D9}"/>
              </a:ext>
            </a:extLst>
          </p:cNvPr>
          <p:cNvSpPr>
            <a:spLocks noGrp="1"/>
          </p:cNvSpPr>
          <p:nvPr>
            <p:ph type="body" sz="quarter" idx="13" hasCustomPrompt="1"/>
          </p:nvPr>
        </p:nvSpPr>
        <p:spPr>
          <a:xfrm>
            <a:off x="548641" y="260350"/>
            <a:ext cx="11224566"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99" name="Freeform: Shape 98">
            <a:extLst>
              <a:ext uri="{FF2B5EF4-FFF2-40B4-BE49-F238E27FC236}">
                <a16:creationId xmlns:a16="http://schemas.microsoft.com/office/drawing/2014/main" id="{84748799-AA50-4BDA-AFD2-1C492BE284CA}"/>
              </a:ext>
            </a:extLst>
          </p:cNvPr>
          <p:cNvSpPr/>
          <p:nvPr/>
        </p:nvSpPr>
        <p:spPr>
          <a:xfrm>
            <a:off x="414163"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BE371197-4FCA-4395-A51C-A3289DFC4EDB}"/>
              </a:ext>
            </a:extLst>
          </p:cNvPr>
          <p:cNvSpPr/>
          <p:nvPr/>
        </p:nvSpPr>
        <p:spPr>
          <a:xfrm>
            <a:off x="414163" y="2976274"/>
            <a:ext cx="2989372" cy="481685"/>
          </a:xfrm>
          <a:custGeom>
            <a:avLst/>
            <a:gdLst>
              <a:gd name="connsiteX0" fmla="*/ 0 w 2782069"/>
              <a:gd name="connsiteY0" fmla="*/ 0 h 481685"/>
              <a:gd name="connsiteX1" fmla="*/ 2438657 w 2782069"/>
              <a:gd name="connsiteY1" fmla="*/ 0 h 481685"/>
              <a:gd name="connsiteX2" fmla="*/ 2782069 w 2782069"/>
              <a:gd name="connsiteY2" fmla="*/ 481685 h 481685"/>
              <a:gd name="connsiteX3" fmla="*/ 0 w 2782069"/>
              <a:gd name="connsiteY3" fmla="*/ 481685 h 481685"/>
              <a:gd name="connsiteX4" fmla="*/ 0 w 2782069"/>
              <a:gd name="connsiteY4" fmla="*/ 0 h 48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069" h="481685">
                <a:moveTo>
                  <a:pt x="0" y="0"/>
                </a:moveTo>
                <a:lnTo>
                  <a:pt x="2438657" y="0"/>
                </a:lnTo>
                <a:lnTo>
                  <a:pt x="2782069" y="481685"/>
                </a:lnTo>
                <a:lnTo>
                  <a:pt x="0" y="48168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Text Placeholder 11">
            <a:extLst>
              <a:ext uri="{FF2B5EF4-FFF2-40B4-BE49-F238E27FC236}">
                <a16:creationId xmlns:a16="http://schemas.microsoft.com/office/drawing/2014/main" id="{CEE19345-BEB3-4285-B026-6E4E369317B0}"/>
              </a:ext>
            </a:extLst>
          </p:cNvPr>
          <p:cNvSpPr>
            <a:spLocks noGrp="1"/>
          </p:cNvSpPr>
          <p:nvPr>
            <p:ph type="body" sz="quarter" idx="23" hasCustomPrompt="1"/>
          </p:nvPr>
        </p:nvSpPr>
        <p:spPr>
          <a:xfrm>
            <a:off x="414163" y="2976272"/>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122" name="Text Placeholder 11">
            <a:extLst>
              <a:ext uri="{FF2B5EF4-FFF2-40B4-BE49-F238E27FC236}">
                <a16:creationId xmlns:a16="http://schemas.microsoft.com/office/drawing/2014/main" id="{7087C997-7925-4515-85AE-FDAAE547C9E0}"/>
              </a:ext>
            </a:extLst>
          </p:cNvPr>
          <p:cNvSpPr>
            <a:spLocks noGrp="1"/>
          </p:cNvSpPr>
          <p:nvPr>
            <p:ph type="body" sz="quarter" idx="37" hasCustomPrompt="1"/>
          </p:nvPr>
        </p:nvSpPr>
        <p:spPr>
          <a:xfrm>
            <a:off x="414163" y="5503593"/>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127" name="Text Placeholder 11">
            <a:extLst>
              <a:ext uri="{FF2B5EF4-FFF2-40B4-BE49-F238E27FC236}">
                <a16:creationId xmlns:a16="http://schemas.microsoft.com/office/drawing/2014/main" id="{E662EF22-06E5-427B-AEC0-59404FC944F4}"/>
              </a:ext>
            </a:extLst>
          </p:cNvPr>
          <p:cNvSpPr>
            <a:spLocks noGrp="1"/>
          </p:cNvSpPr>
          <p:nvPr>
            <p:ph type="body" sz="quarter" idx="39" hasCustomPrompt="1"/>
          </p:nvPr>
        </p:nvSpPr>
        <p:spPr>
          <a:xfrm>
            <a:off x="8269074" y="2976272"/>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132" name="Text Placeholder 11">
            <a:extLst>
              <a:ext uri="{FF2B5EF4-FFF2-40B4-BE49-F238E27FC236}">
                <a16:creationId xmlns:a16="http://schemas.microsoft.com/office/drawing/2014/main" id="{FAF3C583-EF7C-46C9-AC3D-97A5B941256F}"/>
              </a:ext>
            </a:extLst>
          </p:cNvPr>
          <p:cNvSpPr>
            <a:spLocks noGrp="1"/>
          </p:cNvSpPr>
          <p:nvPr>
            <p:ph type="body" sz="quarter" idx="41" hasCustomPrompt="1"/>
          </p:nvPr>
        </p:nvSpPr>
        <p:spPr>
          <a:xfrm>
            <a:off x="8269074" y="5503593"/>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137" name="Text Placeholder 11">
            <a:extLst>
              <a:ext uri="{FF2B5EF4-FFF2-40B4-BE49-F238E27FC236}">
                <a16:creationId xmlns:a16="http://schemas.microsoft.com/office/drawing/2014/main" id="{5BB0EB1A-5CC0-4DB4-A989-616D34954AAE}"/>
              </a:ext>
            </a:extLst>
          </p:cNvPr>
          <p:cNvSpPr>
            <a:spLocks noGrp="1"/>
          </p:cNvSpPr>
          <p:nvPr>
            <p:ph type="body" sz="quarter" idx="43" hasCustomPrompt="1"/>
          </p:nvPr>
        </p:nvSpPr>
        <p:spPr>
          <a:xfrm>
            <a:off x="4341618" y="2976272"/>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142" name="Text Placeholder 11">
            <a:extLst>
              <a:ext uri="{FF2B5EF4-FFF2-40B4-BE49-F238E27FC236}">
                <a16:creationId xmlns:a16="http://schemas.microsoft.com/office/drawing/2014/main" id="{4A37C75C-A580-4613-A9F7-6C6E201394B8}"/>
              </a:ext>
            </a:extLst>
          </p:cNvPr>
          <p:cNvSpPr>
            <a:spLocks noGrp="1"/>
          </p:cNvSpPr>
          <p:nvPr>
            <p:ph type="body" sz="quarter" idx="45" hasCustomPrompt="1"/>
          </p:nvPr>
        </p:nvSpPr>
        <p:spPr>
          <a:xfrm>
            <a:off x="4341618" y="5503593"/>
            <a:ext cx="2631039" cy="477994"/>
          </a:xfrm>
          <a:prstGeom prst="rect">
            <a:avLst/>
          </a:prstGeom>
        </p:spPr>
        <p:txBody>
          <a:bodyPr>
            <a:normAutofit/>
          </a:bodyPr>
          <a:lstStyle>
            <a:lvl1pPr marL="0" indent="0">
              <a:spcBef>
                <a:spcPts val="0"/>
              </a:spcBef>
              <a:spcAft>
                <a:spcPts val="0"/>
              </a:spcAft>
              <a:buNone/>
              <a:defRPr sz="1200" b="1" cap="all" baseline="0">
                <a:solidFill>
                  <a:schemeClr val="tx1"/>
                </a:solidFill>
              </a:defRPr>
            </a:lvl1pPr>
            <a:lvl2pPr marL="0" indent="0">
              <a:spcBef>
                <a:spcPts val="0"/>
              </a:spcBef>
              <a:spcAft>
                <a:spcPts val="0"/>
              </a:spcAft>
              <a:buNone/>
              <a:defRPr sz="1050">
                <a:solidFill>
                  <a:schemeClr val="tx1"/>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  level</a:t>
            </a:r>
          </a:p>
        </p:txBody>
      </p:sp>
      <p:sp>
        <p:nvSpPr>
          <p:cNvPr id="34" name="Slide Number Placeholder 9">
            <a:extLst>
              <a:ext uri="{FF2B5EF4-FFF2-40B4-BE49-F238E27FC236}">
                <a16:creationId xmlns:a16="http://schemas.microsoft.com/office/drawing/2014/main" id="{B84AAD09-B74C-47A2-8600-0044127A42C6}"/>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Tree>
    <p:extLst>
      <p:ext uri="{BB962C8B-B14F-4D97-AF65-F5344CB8AC3E}">
        <p14:creationId xmlns:p14="http://schemas.microsoft.com/office/powerpoint/2010/main" val="368812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O NOT USE">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914401" y="2279203"/>
            <a:ext cx="11118849" cy="2299595"/>
          </a:xfrm>
          <a:prstGeom prst="rect">
            <a:avLst/>
          </a:prstGeom>
        </p:spPr>
        <p:txBody>
          <a:bodyPr anchor="ctr">
            <a:noAutofit/>
          </a:bodyPr>
          <a:lstStyle>
            <a:lvl1pPr marL="0" marR="0" indent="0" algn="ctr" defTabSz="914400" rtl="0" eaLnBrk="1" fontAlgn="auto" latinLnBrk="0" hangingPunct="1">
              <a:lnSpc>
                <a:spcPct val="100000"/>
              </a:lnSpc>
              <a:spcBef>
                <a:spcPts val="0"/>
              </a:spcBef>
              <a:spcAft>
                <a:spcPts val="0"/>
              </a:spcAft>
              <a:buClrTx/>
              <a:buSzTx/>
              <a:buFontTx/>
              <a:buNone/>
              <a:tabLst/>
              <a:defRPr sz="2000" b="1" baseline="0"/>
            </a:lvl1pPr>
            <a:lvl2pPr marL="0" indent="0">
              <a:spcBef>
                <a:spcPts val="300"/>
              </a:spcBef>
              <a:buFontTx/>
              <a:buNone/>
              <a:defRPr sz="1800" i="1">
                <a:solidFill>
                  <a:schemeClr val="bg2"/>
                </a:solidFill>
              </a:defRPr>
            </a:lvl2pPr>
            <a:lvl3pPr marL="914400" indent="0">
              <a:buFontTx/>
              <a:buNone/>
              <a:defRPr/>
            </a:lvl3pPr>
            <a:lvl4pPr marL="1371600" indent="0">
              <a:buFontTx/>
              <a:buNone/>
              <a:defRPr/>
            </a:lvl4pPr>
            <a:lvl5pPr marL="1828800" indent="0">
              <a:buFontTx/>
              <a:buNone/>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DO NOT USE THIS LAYOUT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pPr lvl="0"/>
            <a:r>
              <a:rPr lang="en-US"/>
              <a:t>THIS SLIDE IS ONLY TO HOLD THE </a:t>
            </a:r>
          </a:p>
          <a:p>
            <a:pPr lvl="0"/>
            <a:r>
              <a:rPr lang="en-US"/>
              <a:t>KIEWIT FLAG AND DESIGN ELEMENTS</a:t>
            </a:r>
          </a:p>
        </p:txBody>
      </p:sp>
      <p:pic>
        <p:nvPicPr>
          <p:cNvPr id="9" name="Picture 8" descr="Text&#10;&#10;Description automatically generated">
            <a:extLst>
              <a:ext uri="{FF2B5EF4-FFF2-40B4-BE49-F238E27FC236}">
                <a16:creationId xmlns:a16="http://schemas.microsoft.com/office/drawing/2014/main" id="{74989BD7-75A5-43F3-899D-289DB594E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9687"/>
            <a:ext cx="2529627" cy="1013872"/>
          </a:xfrm>
          <a:prstGeom prst="rect">
            <a:avLst/>
          </a:prstGeom>
        </p:spPr>
      </p:pic>
      <p:sp>
        <p:nvSpPr>
          <p:cNvPr id="34" name="Rectangle 24">
            <a:extLst>
              <a:ext uri="{FF2B5EF4-FFF2-40B4-BE49-F238E27FC236}">
                <a16:creationId xmlns:a16="http://schemas.microsoft.com/office/drawing/2014/main" id="{459E86FA-A8DD-4586-AD37-494A52133568}"/>
              </a:ext>
            </a:extLst>
          </p:cNvPr>
          <p:cNvSpPr/>
          <p:nvPr/>
        </p:nvSpPr>
        <p:spPr>
          <a:xfrm>
            <a:off x="4820164" y="5545079"/>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591488CB-D771-43DC-8C1B-97DDB2580AD8}"/>
              </a:ext>
            </a:extLst>
          </p:cNvPr>
          <p:cNvSpPr/>
          <p:nvPr/>
        </p:nvSpPr>
        <p:spPr>
          <a:xfrm>
            <a:off x="1112071" y="4750373"/>
            <a:ext cx="572094" cy="433970"/>
          </a:xfrm>
          <a:custGeom>
            <a:avLst/>
            <a:gdLst>
              <a:gd name="connsiteX0" fmla="*/ -69 w 840575"/>
              <a:gd name="connsiteY0" fmla="*/ 393746 h 637630"/>
              <a:gd name="connsiteX1" fmla="*/ 105266 w 840575"/>
              <a:gd name="connsiteY1" fmla="*/ 170435 h 637630"/>
              <a:gd name="connsiteX2" fmla="*/ 266780 w 840575"/>
              <a:gd name="connsiteY2" fmla="*/ -208 h 637630"/>
              <a:gd name="connsiteX3" fmla="*/ 388969 w 840575"/>
              <a:gd name="connsiteY3" fmla="*/ -208 h 637630"/>
              <a:gd name="connsiteX4" fmla="*/ 216219 w 840575"/>
              <a:gd name="connsiteY4" fmla="*/ 286304 h 637630"/>
              <a:gd name="connsiteX5" fmla="*/ 365795 w 840575"/>
              <a:gd name="connsiteY5" fmla="*/ 286304 h 637630"/>
              <a:gd name="connsiteX6" fmla="*/ 365795 w 840575"/>
              <a:gd name="connsiteY6" fmla="*/ 637422 h 637630"/>
              <a:gd name="connsiteX7" fmla="*/ -69 w 840575"/>
              <a:gd name="connsiteY7" fmla="*/ 637422 h 637630"/>
              <a:gd name="connsiteX8" fmla="*/ 452872 w 840575"/>
              <a:gd name="connsiteY8" fmla="*/ 393746 h 637630"/>
              <a:gd name="connsiteX9" fmla="*/ 558208 w 840575"/>
              <a:gd name="connsiteY9" fmla="*/ 170435 h 637630"/>
              <a:gd name="connsiteX10" fmla="*/ 718317 w 840575"/>
              <a:gd name="connsiteY10" fmla="*/ -208 h 637630"/>
              <a:gd name="connsiteX11" fmla="*/ 840506 w 840575"/>
              <a:gd name="connsiteY11" fmla="*/ -208 h 637630"/>
              <a:gd name="connsiteX12" fmla="*/ 667756 w 840575"/>
              <a:gd name="connsiteY12" fmla="*/ 286304 h 637630"/>
              <a:gd name="connsiteX13" fmla="*/ 817332 w 840575"/>
              <a:gd name="connsiteY13" fmla="*/ 286304 h 637630"/>
              <a:gd name="connsiteX14" fmla="*/ 817332 w 840575"/>
              <a:gd name="connsiteY14" fmla="*/ 637422 h 637630"/>
              <a:gd name="connsiteX15" fmla="*/ 452872 w 840575"/>
              <a:gd name="connsiteY15" fmla="*/ 637422 h 6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7630">
                <a:moveTo>
                  <a:pt x="-69" y="393746"/>
                </a:moveTo>
                <a:cubicBezTo>
                  <a:pt x="-69" y="309478"/>
                  <a:pt x="27318" y="256810"/>
                  <a:pt x="105266" y="170435"/>
                </a:cubicBezTo>
                <a:lnTo>
                  <a:pt x="266780" y="-208"/>
                </a:lnTo>
                <a:lnTo>
                  <a:pt x="388969" y="-208"/>
                </a:lnTo>
                <a:lnTo>
                  <a:pt x="216219" y="286304"/>
                </a:lnTo>
                <a:lnTo>
                  <a:pt x="365795" y="286304"/>
                </a:lnTo>
                <a:lnTo>
                  <a:pt x="365795" y="637422"/>
                </a:lnTo>
                <a:lnTo>
                  <a:pt x="-69" y="637422"/>
                </a:lnTo>
                <a:close/>
                <a:moveTo>
                  <a:pt x="452872" y="393746"/>
                </a:moveTo>
                <a:cubicBezTo>
                  <a:pt x="452872" y="309478"/>
                  <a:pt x="480260" y="256810"/>
                  <a:pt x="558208" y="170435"/>
                </a:cubicBezTo>
                <a:lnTo>
                  <a:pt x="718317" y="-208"/>
                </a:lnTo>
                <a:lnTo>
                  <a:pt x="840506" y="-208"/>
                </a:lnTo>
                <a:lnTo>
                  <a:pt x="667756" y="286304"/>
                </a:lnTo>
                <a:lnTo>
                  <a:pt x="817332" y="286304"/>
                </a:lnTo>
                <a:lnTo>
                  <a:pt x="817332" y="637422"/>
                </a:lnTo>
                <a:lnTo>
                  <a:pt x="452872" y="637422"/>
                </a:lnTo>
                <a:close/>
              </a:path>
            </a:pathLst>
          </a:custGeom>
          <a:solidFill>
            <a:schemeClr val="tx1"/>
          </a:solidFill>
          <a:ln w="3511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2525D91-C3A8-4649-9D51-13F55A26A42A}"/>
              </a:ext>
            </a:extLst>
          </p:cNvPr>
          <p:cNvSpPr/>
          <p:nvPr/>
        </p:nvSpPr>
        <p:spPr>
          <a:xfrm>
            <a:off x="1957533" y="4751329"/>
            <a:ext cx="572094" cy="433014"/>
          </a:xfrm>
          <a:custGeom>
            <a:avLst/>
            <a:gdLst>
              <a:gd name="connsiteX0" fmla="*/ 387565 w 840575"/>
              <a:gd name="connsiteY0" fmla="*/ 239956 h 636225"/>
              <a:gd name="connsiteX1" fmla="*/ 282229 w 840575"/>
              <a:gd name="connsiteY1" fmla="*/ 463267 h 636225"/>
              <a:gd name="connsiteX2" fmla="*/ 122120 w 840575"/>
              <a:gd name="connsiteY2" fmla="*/ 636017 h 636225"/>
              <a:gd name="connsiteX3" fmla="*/ -69 w 840575"/>
              <a:gd name="connsiteY3" fmla="*/ 636017 h 636225"/>
              <a:gd name="connsiteX4" fmla="*/ 172681 w 840575"/>
              <a:gd name="connsiteY4" fmla="*/ 350910 h 636225"/>
              <a:gd name="connsiteX5" fmla="*/ 25211 w 840575"/>
              <a:gd name="connsiteY5" fmla="*/ 350910 h 636225"/>
              <a:gd name="connsiteX6" fmla="*/ 25211 w 840575"/>
              <a:gd name="connsiteY6" fmla="*/ -208 h 636225"/>
              <a:gd name="connsiteX7" fmla="*/ 387565 w 840575"/>
              <a:gd name="connsiteY7" fmla="*/ -208 h 636225"/>
              <a:gd name="connsiteX8" fmla="*/ 840506 w 840575"/>
              <a:gd name="connsiteY8" fmla="*/ 239956 h 636225"/>
              <a:gd name="connsiteX9" fmla="*/ 735171 w 840575"/>
              <a:gd name="connsiteY9" fmla="*/ 463267 h 636225"/>
              <a:gd name="connsiteX10" fmla="*/ 575062 w 840575"/>
              <a:gd name="connsiteY10" fmla="*/ 636017 h 636225"/>
              <a:gd name="connsiteX11" fmla="*/ 452872 w 840575"/>
              <a:gd name="connsiteY11" fmla="*/ 636017 h 636225"/>
              <a:gd name="connsiteX12" fmla="*/ 625622 w 840575"/>
              <a:gd name="connsiteY12" fmla="*/ 350910 h 636225"/>
              <a:gd name="connsiteX13" fmla="*/ 478153 w 840575"/>
              <a:gd name="connsiteY13" fmla="*/ 350910 h 636225"/>
              <a:gd name="connsiteX14" fmla="*/ 478153 w 840575"/>
              <a:gd name="connsiteY14" fmla="*/ -208 h 636225"/>
              <a:gd name="connsiteX15" fmla="*/ 840506 w 840575"/>
              <a:gd name="connsiteY15" fmla="*/ -208 h 63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6225">
                <a:moveTo>
                  <a:pt x="387565" y="239956"/>
                </a:moveTo>
                <a:cubicBezTo>
                  <a:pt x="387565" y="324225"/>
                  <a:pt x="362284" y="380404"/>
                  <a:pt x="282229" y="463267"/>
                </a:cubicBezTo>
                <a:lnTo>
                  <a:pt x="122120" y="636017"/>
                </a:lnTo>
                <a:lnTo>
                  <a:pt x="-69" y="636017"/>
                </a:lnTo>
                <a:lnTo>
                  <a:pt x="172681" y="350910"/>
                </a:lnTo>
                <a:lnTo>
                  <a:pt x="25211" y="350910"/>
                </a:lnTo>
                <a:lnTo>
                  <a:pt x="25211" y="-208"/>
                </a:lnTo>
                <a:lnTo>
                  <a:pt x="387565" y="-208"/>
                </a:lnTo>
                <a:close/>
                <a:moveTo>
                  <a:pt x="840506" y="239956"/>
                </a:moveTo>
                <a:cubicBezTo>
                  <a:pt x="840506" y="324225"/>
                  <a:pt x="815226" y="380404"/>
                  <a:pt x="735171" y="463267"/>
                </a:cubicBezTo>
                <a:lnTo>
                  <a:pt x="575062" y="636017"/>
                </a:lnTo>
                <a:lnTo>
                  <a:pt x="452872" y="636017"/>
                </a:lnTo>
                <a:lnTo>
                  <a:pt x="625622" y="350910"/>
                </a:lnTo>
                <a:lnTo>
                  <a:pt x="478153" y="350910"/>
                </a:lnTo>
                <a:lnTo>
                  <a:pt x="478153" y="-208"/>
                </a:lnTo>
                <a:lnTo>
                  <a:pt x="840506" y="-208"/>
                </a:lnTo>
                <a:close/>
              </a:path>
            </a:pathLst>
          </a:custGeom>
          <a:solidFill>
            <a:schemeClr val="tx1"/>
          </a:solidFill>
          <a:ln w="3511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7E82BC7-7918-4A69-8D0C-4E48F25FD50B}"/>
              </a:ext>
            </a:extLst>
          </p:cNvPr>
          <p:cNvSpPr/>
          <p:nvPr/>
        </p:nvSpPr>
        <p:spPr>
          <a:xfrm>
            <a:off x="3132040" y="4750373"/>
            <a:ext cx="572094" cy="433970"/>
          </a:xfrm>
          <a:custGeom>
            <a:avLst/>
            <a:gdLst>
              <a:gd name="connsiteX0" fmla="*/ -69 w 840575"/>
              <a:gd name="connsiteY0" fmla="*/ 393746 h 637630"/>
              <a:gd name="connsiteX1" fmla="*/ 105266 w 840575"/>
              <a:gd name="connsiteY1" fmla="*/ 170435 h 637630"/>
              <a:gd name="connsiteX2" fmla="*/ 266780 w 840575"/>
              <a:gd name="connsiteY2" fmla="*/ -208 h 637630"/>
              <a:gd name="connsiteX3" fmla="*/ 388969 w 840575"/>
              <a:gd name="connsiteY3" fmla="*/ -208 h 637630"/>
              <a:gd name="connsiteX4" fmla="*/ 216219 w 840575"/>
              <a:gd name="connsiteY4" fmla="*/ 286304 h 637630"/>
              <a:gd name="connsiteX5" fmla="*/ 365795 w 840575"/>
              <a:gd name="connsiteY5" fmla="*/ 286304 h 637630"/>
              <a:gd name="connsiteX6" fmla="*/ 365795 w 840575"/>
              <a:gd name="connsiteY6" fmla="*/ 637422 h 637630"/>
              <a:gd name="connsiteX7" fmla="*/ -69 w 840575"/>
              <a:gd name="connsiteY7" fmla="*/ 637422 h 637630"/>
              <a:gd name="connsiteX8" fmla="*/ 452872 w 840575"/>
              <a:gd name="connsiteY8" fmla="*/ 393746 h 637630"/>
              <a:gd name="connsiteX9" fmla="*/ 558208 w 840575"/>
              <a:gd name="connsiteY9" fmla="*/ 170435 h 637630"/>
              <a:gd name="connsiteX10" fmla="*/ 718317 w 840575"/>
              <a:gd name="connsiteY10" fmla="*/ -208 h 637630"/>
              <a:gd name="connsiteX11" fmla="*/ 840506 w 840575"/>
              <a:gd name="connsiteY11" fmla="*/ -208 h 637630"/>
              <a:gd name="connsiteX12" fmla="*/ 667756 w 840575"/>
              <a:gd name="connsiteY12" fmla="*/ 286304 h 637630"/>
              <a:gd name="connsiteX13" fmla="*/ 817332 w 840575"/>
              <a:gd name="connsiteY13" fmla="*/ 286304 h 637630"/>
              <a:gd name="connsiteX14" fmla="*/ 817332 w 840575"/>
              <a:gd name="connsiteY14" fmla="*/ 637422 h 637630"/>
              <a:gd name="connsiteX15" fmla="*/ 452872 w 840575"/>
              <a:gd name="connsiteY15" fmla="*/ 637422 h 6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7630">
                <a:moveTo>
                  <a:pt x="-69" y="393746"/>
                </a:moveTo>
                <a:cubicBezTo>
                  <a:pt x="-69" y="309478"/>
                  <a:pt x="27318" y="256810"/>
                  <a:pt x="105266" y="170435"/>
                </a:cubicBezTo>
                <a:lnTo>
                  <a:pt x="266780" y="-208"/>
                </a:lnTo>
                <a:lnTo>
                  <a:pt x="388969" y="-208"/>
                </a:lnTo>
                <a:lnTo>
                  <a:pt x="216219" y="286304"/>
                </a:lnTo>
                <a:lnTo>
                  <a:pt x="365795" y="286304"/>
                </a:lnTo>
                <a:lnTo>
                  <a:pt x="365795" y="637422"/>
                </a:lnTo>
                <a:lnTo>
                  <a:pt x="-69" y="637422"/>
                </a:lnTo>
                <a:close/>
                <a:moveTo>
                  <a:pt x="452872" y="393746"/>
                </a:moveTo>
                <a:cubicBezTo>
                  <a:pt x="452872" y="309478"/>
                  <a:pt x="480260" y="256810"/>
                  <a:pt x="558208" y="170435"/>
                </a:cubicBezTo>
                <a:lnTo>
                  <a:pt x="718317" y="-208"/>
                </a:lnTo>
                <a:lnTo>
                  <a:pt x="840506" y="-208"/>
                </a:lnTo>
                <a:lnTo>
                  <a:pt x="667756" y="286304"/>
                </a:lnTo>
                <a:lnTo>
                  <a:pt x="817332" y="286304"/>
                </a:lnTo>
                <a:lnTo>
                  <a:pt x="817332" y="637422"/>
                </a:lnTo>
                <a:lnTo>
                  <a:pt x="452872" y="637422"/>
                </a:lnTo>
                <a:close/>
              </a:path>
            </a:pathLst>
          </a:custGeom>
          <a:solidFill>
            <a:schemeClr val="accent1"/>
          </a:solidFill>
          <a:ln w="3511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0B9CF93-F4F0-460A-90B0-3E5D4EB51578}"/>
              </a:ext>
            </a:extLst>
          </p:cNvPr>
          <p:cNvSpPr/>
          <p:nvPr/>
        </p:nvSpPr>
        <p:spPr>
          <a:xfrm>
            <a:off x="3977502" y="4751329"/>
            <a:ext cx="572094" cy="433014"/>
          </a:xfrm>
          <a:custGeom>
            <a:avLst/>
            <a:gdLst>
              <a:gd name="connsiteX0" fmla="*/ 387565 w 840575"/>
              <a:gd name="connsiteY0" fmla="*/ 239956 h 636225"/>
              <a:gd name="connsiteX1" fmla="*/ 282229 w 840575"/>
              <a:gd name="connsiteY1" fmla="*/ 463267 h 636225"/>
              <a:gd name="connsiteX2" fmla="*/ 122120 w 840575"/>
              <a:gd name="connsiteY2" fmla="*/ 636017 h 636225"/>
              <a:gd name="connsiteX3" fmla="*/ -69 w 840575"/>
              <a:gd name="connsiteY3" fmla="*/ 636017 h 636225"/>
              <a:gd name="connsiteX4" fmla="*/ 172681 w 840575"/>
              <a:gd name="connsiteY4" fmla="*/ 350910 h 636225"/>
              <a:gd name="connsiteX5" fmla="*/ 25211 w 840575"/>
              <a:gd name="connsiteY5" fmla="*/ 350910 h 636225"/>
              <a:gd name="connsiteX6" fmla="*/ 25211 w 840575"/>
              <a:gd name="connsiteY6" fmla="*/ -208 h 636225"/>
              <a:gd name="connsiteX7" fmla="*/ 387565 w 840575"/>
              <a:gd name="connsiteY7" fmla="*/ -208 h 636225"/>
              <a:gd name="connsiteX8" fmla="*/ 840506 w 840575"/>
              <a:gd name="connsiteY8" fmla="*/ 239956 h 636225"/>
              <a:gd name="connsiteX9" fmla="*/ 735171 w 840575"/>
              <a:gd name="connsiteY9" fmla="*/ 463267 h 636225"/>
              <a:gd name="connsiteX10" fmla="*/ 575062 w 840575"/>
              <a:gd name="connsiteY10" fmla="*/ 636017 h 636225"/>
              <a:gd name="connsiteX11" fmla="*/ 452872 w 840575"/>
              <a:gd name="connsiteY11" fmla="*/ 636017 h 636225"/>
              <a:gd name="connsiteX12" fmla="*/ 625622 w 840575"/>
              <a:gd name="connsiteY12" fmla="*/ 350910 h 636225"/>
              <a:gd name="connsiteX13" fmla="*/ 478153 w 840575"/>
              <a:gd name="connsiteY13" fmla="*/ 350910 h 636225"/>
              <a:gd name="connsiteX14" fmla="*/ 478153 w 840575"/>
              <a:gd name="connsiteY14" fmla="*/ -208 h 636225"/>
              <a:gd name="connsiteX15" fmla="*/ 840506 w 840575"/>
              <a:gd name="connsiteY15" fmla="*/ -208 h 63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6225">
                <a:moveTo>
                  <a:pt x="387565" y="239956"/>
                </a:moveTo>
                <a:cubicBezTo>
                  <a:pt x="387565" y="324225"/>
                  <a:pt x="362284" y="380404"/>
                  <a:pt x="282229" y="463267"/>
                </a:cubicBezTo>
                <a:lnTo>
                  <a:pt x="122120" y="636017"/>
                </a:lnTo>
                <a:lnTo>
                  <a:pt x="-69" y="636017"/>
                </a:lnTo>
                <a:lnTo>
                  <a:pt x="172681" y="350910"/>
                </a:lnTo>
                <a:lnTo>
                  <a:pt x="25211" y="350910"/>
                </a:lnTo>
                <a:lnTo>
                  <a:pt x="25211" y="-208"/>
                </a:lnTo>
                <a:lnTo>
                  <a:pt x="387565" y="-208"/>
                </a:lnTo>
                <a:close/>
                <a:moveTo>
                  <a:pt x="840506" y="239956"/>
                </a:moveTo>
                <a:cubicBezTo>
                  <a:pt x="840506" y="324225"/>
                  <a:pt x="815226" y="380404"/>
                  <a:pt x="735171" y="463267"/>
                </a:cubicBezTo>
                <a:lnTo>
                  <a:pt x="575062" y="636017"/>
                </a:lnTo>
                <a:lnTo>
                  <a:pt x="452872" y="636017"/>
                </a:lnTo>
                <a:lnTo>
                  <a:pt x="625622" y="350910"/>
                </a:lnTo>
                <a:lnTo>
                  <a:pt x="478153" y="350910"/>
                </a:lnTo>
                <a:lnTo>
                  <a:pt x="478153" y="-208"/>
                </a:lnTo>
                <a:lnTo>
                  <a:pt x="840506" y="-208"/>
                </a:lnTo>
                <a:close/>
              </a:path>
            </a:pathLst>
          </a:custGeom>
          <a:solidFill>
            <a:schemeClr val="accent1"/>
          </a:solidFill>
          <a:ln w="35112"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F2E0558-00AB-404C-A2CE-F552D549E45E}"/>
              </a:ext>
            </a:extLst>
          </p:cNvPr>
          <p:cNvSpPr/>
          <p:nvPr/>
        </p:nvSpPr>
        <p:spPr>
          <a:xfrm>
            <a:off x="9081645" y="0"/>
            <a:ext cx="2305644" cy="6340562"/>
          </a:xfrm>
          <a:custGeom>
            <a:avLst/>
            <a:gdLst>
              <a:gd name="connsiteX0" fmla="*/ 1682280 w 2493801"/>
              <a:gd name="connsiteY0" fmla="*/ 0 h 6857998"/>
              <a:gd name="connsiteX1" fmla="*/ 2493801 w 2493801"/>
              <a:gd name="connsiteY1" fmla="*/ 0 h 6857998"/>
              <a:gd name="connsiteX2" fmla="*/ 2493801 w 2493801"/>
              <a:gd name="connsiteY2" fmla="*/ 6857998 h 6857998"/>
              <a:gd name="connsiteX3" fmla="*/ 0 w 2493801"/>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2493801" h="6857998">
                <a:moveTo>
                  <a:pt x="1682280" y="0"/>
                </a:moveTo>
                <a:lnTo>
                  <a:pt x="2493801" y="0"/>
                </a:lnTo>
                <a:lnTo>
                  <a:pt x="2493801" y="6857998"/>
                </a:lnTo>
                <a:lnTo>
                  <a:pt x="0" y="68579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58F34252-1E1F-4CAF-AC36-EDFD7A91240E}"/>
              </a:ext>
            </a:extLst>
          </p:cNvPr>
          <p:cNvCxnSpPr>
            <a:cxnSpLocks/>
          </p:cNvCxnSpPr>
          <p:nvPr/>
        </p:nvCxnSpPr>
        <p:spPr>
          <a:xfrm>
            <a:off x="3539716" y="1422023"/>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24">
            <a:extLst>
              <a:ext uri="{FF2B5EF4-FFF2-40B4-BE49-F238E27FC236}">
                <a16:creationId xmlns:a16="http://schemas.microsoft.com/office/drawing/2014/main" id="{2316970B-9D89-4351-ABAD-37A7C80AE46E}"/>
              </a:ext>
            </a:extLst>
          </p:cNvPr>
          <p:cNvSpPr/>
          <p:nvPr userDrawn="1"/>
        </p:nvSpPr>
        <p:spPr>
          <a:xfrm>
            <a:off x="4820164" y="5545079"/>
            <a:ext cx="3931920" cy="481685"/>
          </a:xfrm>
          <a:custGeom>
            <a:avLst/>
            <a:gdLst>
              <a:gd name="connsiteX0" fmla="*/ 0 w 2665840"/>
              <a:gd name="connsiteY0" fmla="*/ 0 h 1034398"/>
              <a:gd name="connsiteX1" fmla="*/ 2665840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256766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 name="connsiteX0" fmla="*/ 0 w 2665840"/>
              <a:gd name="connsiteY0" fmla="*/ 0 h 1034398"/>
              <a:gd name="connsiteX1" fmla="*/ 2433007 w 2665840"/>
              <a:gd name="connsiteY1" fmla="*/ 0 h 1034398"/>
              <a:gd name="connsiteX2" fmla="*/ 2665840 w 2665840"/>
              <a:gd name="connsiteY2" fmla="*/ 1034398 h 1034398"/>
              <a:gd name="connsiteX3" fmla="*/ 0 w 2665840"/>
              <a:gd name="connsiteY3" fmla="*/ 1034398 h 1034398"/>
              <a:gd name="connsiteX4" fmla="*/ 0 w 2665840"/>
              <a:gd name="connsiteY4" fmla="*/ 0 h 1034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840" h="1034398">
                <a:moveTo>
                  <a:pt x="0" y="0"/>
                </a:moveTo>
                <a:lnTo>
                  <a:pt x="2433007" y="0"/>
                </a:lnTo>
                <a:lnTo>
                  <a:pt x="2665840" y="1034398"/>
                </a:lnTo>
                <a:lnTo>
                  <a:pt x="0" y="103439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F362E56-A22F-49E1-B056-E26CA2C398E0}"/>
              </a:ext>
            </a:extLst>
          </p:cNvPr>
          <p:cNvSpPr/>
          <p:nvPr userDrawn="1"/>
        </p:nvSpPr>
        <p:spPr>
          <a:xfrm>
            <a:off x="1112071" y="4750373"/>
            <a:ext cx="572094" cy="433970"/>
          </a:xfrm>
          <a:custGeom>
            <a:avLst/>
            <a:gdLst>
              <a:gd name="connsiteX0" fmla="*/ -69 w 840575"/>
              <a:gd name="connsiteY0" fmla="*/ 393746 h 637630"/>
              <a:gd name="connsiteX1" fmla="*/ 105266 w 840575"/>
              <a:gd name="connsiteY1" fmla="*/ 170435 h 637630"/>
              <a:gd name="connsiteX2" fmla="*/ 266780 w 840575"/>
              <a:gd name="connsiteY2" fmla="*/ -208 h 637630"/>
              <a:gd name="connsiteX3" fmla="*/ 388969 w 840575"/>
              <a:gd name="connsiteY3" fmla="*/ -208 h 637630"/>
              <a:gd name="connsiteX4" fmla="*/ 216219 w 840575"/>
              <a:gd name="connsiteY4" fmla="*/ 286304 h 637630"/>
              <a:gd name="connsiteX5" fmla="*/ 365795 w 840575"/>
              <a:gd name="connsiteY5" fmla="*/ 286304 h 637630"/>
              <a:gd name="connsiteX6" fmla="*/ 365795 w 840575"/>
              <a:gd name="connsiteY6" fmla="*/ 637422 h 637630"/>
              <a:gd name="connsiteX7" fmla="*/ -69 w 840575"/>
              <a:gd name="connsiteY7" fmla="*/ 637422 h 637630"/>
              <a:gd name="connsiteX8" fmla="*/ 452872 w 840575"/>
              <a:gd name="connsiteY8" fmla="*/ 393746 h 637630"/>
              <a:gd name="connsiteX9" fmla="*/ 558208 w 840575"/>
              <a:gd name="connsiteY9" fmla="*/ 170435 h 637630"/>
              <a:gd name="connsiteX10" fmla="*/ 718317 w 840575"/>
              <a:gd name="connsiteY10" fmla="*/ -208 h 637630"/>
              <a:gd name="connsiteX11" fmla="*/ 840506 w 840575"/>
              <a:gd name="connsiteY11" fmla="*/ -208 h 637630"/>
              <a:gd name="connsiteX12" fmla="*/ 667756 w 840575"/>
              <a:gd name="connsiteY12" fmla="*/ 286304 h 637630"/>
              <a:gd name="connsiteX13" fmla="*/ 817332 w 840575"/>
              <a:gd name="connsiteY13" fmla="*/ 286304 h 637630"/>
              <a:gd name="connsiteX14" fmla="*/ 817332 w 840575"/>
              <a:gd name="connsiteY14" fmla="*/ 637422 h 637630"/>
              <a:gd name="connsiteX15" fmla="*/ 452872 w 840575"/>
              <a:gd name="connsiteY15" fmla="*/ 637422 h 6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7630">
                <a:moveTo>
                  <a:pt x="-69" y="393746"/>
                </a:moveTo>
                <a:cubicBezTo>
                  <a:pt x="-69" y="309478"/>
                  <a:pt x="27318" y="256810"/>
                  <a:pt x="105266" y="170435"/>
                </a:cubicBezTo>
                <a:lnTo>
                  <a:pt x="266780" y="-208"/>
                </a:lnTo>
                <a:lnTo>
                  <a:pt x="388969" y="-208"/>
                </a:lnTo>
                <a:lnTo>
                  <a:pt x="216219" y="286304"/>
                </a:lnTo>
                <a:lnTo>
                  <a:pt x="365795" y="286304"/>
                </a:lnTo>
                <a:lnTo>
                  <a:pt x="365795" y="637422"/>
                </a:lnTo>
                <a:lnTo>
                  <a:pt x="-69" y="637422"/>
                </a:lnTo>
                <a:close/>
                <a:moveTo>
                  <a:pt x="452872" y="393746"/>
                </a:moveTo>
                <a:cubicBezTo>
                  <a:pt x="452872" y="309478"/>
                  <a:pt x="480260" y="256810"/>
                  <a:pt x="558208" y="170435"/>
                </a:cubicBezTo>
                <a:lnTo>
                  <a:pt x="718317" y="-208"/>
                </a:lnTo>
                <a:lnTo>
                  <a:pt x="840506" y="-208"/>
                </a:lnTo>
                <a:lnTo>
                  <a:pt x="667756" y="286304"/>
                </a:lnTo>
                <a:lnTo>
                  <a:pt x="817332" y="286304"/>
                </a:lnTo>
                <a:lnTo>
                  <a:pt x="817332" y="637422"/>
                </a:lnTo>
                <a:lnTo>
                  <a:pt x="452872" y="637422"/>
                </a:lnTo>
                <a:close/>
              </a:path>
            </a:pathLst>
          </a:custGeom>
          <a:solidFill>
            <a:schemeClr val="tx1"/>
          </a:solidFill>
          <a:ln w="3511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6955AE2-AB10-42C6-B6F3-16391B02E7A4}"/>
              </a:ext>
            </a:extLst>
          </p:cNvPr>
          <p:cNvSpPr/>
          <p:nvPr userDrawn="1"/>
        </p:nvSpPr>
        <p:spPr>
          <a:xfrm>
            <a:off x="1957533" y="4751329"/>
            <a:ext cx="572094" cy="433014"/>
          </a:xfrm>
          <a:custGeom>
            <a:avLst/>
            <a:gdLst>
              <a:gd name="connsiteX0" fmla="*/ 387565 w 840575"/>
              <a:gd name="connsiteY0" fmla="*/ 239956 h 636225"/>
              <a:gd name="connsiteX1" fmla="*/ 282229 w 840575"/>
              <a:gd name="connsiteY1" fmla="*/ 463267 h 636225"/>
              <a:gd name="connsiteX2" fmla="*/ 122120 w 840575"/>
              <a:gd name="connsiteY2" fmla="*/ 636017 h 636225"/>
              <a:gd name="connsiteX3" fmla="*/ -69 w 840575"/>
              <a:gd name="connsiteY3" fmla="*/ 636017 h 636225"/>
              <a:gd name="connsiteX4" fmla="*/ 172681 w 840575"/>
              <a:gd name="connsiteY4" fmla="*/ 350910 h 636225"/>
              <a:gd name="connsiteX5" fmla="*/ 25211 w 840575"/>
              <a:gd name="connsiteY5" fmla="*/ 350910 h 636225"/>
              <a:gd name="connsiteX6" fmla="*/ 25211 w 840575"/>
              <a:gd name="connsiteY6" fmla="*/ -208 h 636225"/>
              <a:gd name="connsiteX7" fmla="*/ 387565 w 840575"/>
              <a:gd name="connsiteY7" fmla="*/ -208 h 636225"/>
              <a:gd name="connsiteX8" fmla="*/ 840506 w 840575"/>
              <a:gd name="connsiteY8" fmla="*/ 239956 h 636225"/>
              <a:gd name="connsiteX9" fmla="*/ 735171 w 840575"/>
              <a:gd name="connsiteY9" fmla="*/ 463267 h 636225"/>
              <a:gd name="connsiteX10" fmla="*/ 575062 w 840575"/>
              <a:gd name="connsiteY10" fmla="*/ 636017 h 636225"/>
              <a:gd name="connsiteX11" fmla="*/ 452872 w 840575"/>
              <a:gd name="connsiteY11" fmla="*/ 636017 h 636225"/>
              <a:gd name="connsiteX12" fmla="*/ 625622 w 840575"/>
              <a:gd name="connsiteY12" fmla="*/ 350910 h 636225"/>
              <a:gd name="connsiteX13" fmla="*/ 478153 w 840575"/>
              <a:gd name="connsiteY13" fmla="*/ 350910 h 636225"/>
              <a:gd name="connsiteX14" fmla="*/ 478153 w 840575"/>
              <a:gd name="connsiteY14" fmla="*/ -208 h 636225"/>
              <a:gd name="connsiteX15" fmla="*/ 840506 w 840575"/>
              <a:gd name="connsiteY15" fmla="*/ -208 h 63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6225">
                <a:moveTo>
                  <a:pt x="387565" y="239956"/>
                </a:moveTo>
                <a:cubicBezTo>
                  <a:pt x="387565" y="324225"/>
                  <a:pt x="362284" y="380404"/>
                  <a:pt x="282229" y="463267"/>
                </a:cubicBezTo>
                <a:lnTo>
                  <a:pt x="122120" y="636017"/>
                </a:lnTo>
                <a:lnTo>
                  <a:pt x="-69" y="636017"/>
                </a:lnTo>
                <a:lnTo>
                  <a:pt x="172681" y="350910"/>
                </a:lnTo>
                <a:lnTo>
                  <a:pt x="25211" y="350910"/>
                </a:lnTo>
                <a:lnTo>
                  <a:pt x="25211" y="-208"/>
                </a:lnTo>
                <a:lnTo>
                  <a:pt x="387565" y="-208"/>
                </a:lnTo>
                <a:close/>
                <a:moveTo>
                  <a:pt x="840506" y="239956"/>
                </a:moveTo>
                <a:cubicBezTo>
                  <a:pt x="840506" y="324225"/>
                  <a:pt x="815226" y="380404"/>
                  <a:pt x="735171" y="463267"/>
                </a:cubicBezTo>
                <a:lnTo>
                  <a:pt x="575062" y="636017"/>
                </a:lnTo>
                <a:lnTo>
                  <a:pt x="452872" y="636017"/>
                </a:lnTo>
                <a:lnTo>
                  <a:pt x="625622" y="350910"/>
                </a:lnTo>
                <a:lnTo>
                  <a:pt x="478153" y="350910"/>
                </a:lnTo>
                <a:lnTo>
                  <a:pt x="478153" y="-208"/>
                </a:lnTo>
                <a:lnTo>
                  <a:pt x="840506" y="-208"/>
                </a:lnTo>
                <a:close/>
              </a:path>
            </a:pathLst>
          </a:custGeom>
          <a:solidFill>
            <a:schemeClr val="tx1"/>
          </a:solidFill>
          <a:ln w="3511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85C2E0D-021C-49AD-975A-D699FDE3221F}"/>
              </a:ext>
            </a:extLst>
          </p:cNvPr>
          <p:cNvSpPr/>
          <p:nvPr userDrawn="1"/>
        </p:nvSpPr>
        <p:spPr>
          <a:xfrm>
            <a:off x="3132040" y="4750373"/>
            <a:ext cx="572094" cy="433970"/>
          </a:xfrm>
          <a:custGeom>
            <a:avLst/>
            <a:gdLst>
              <a:gd name="connsiteX0" fmla="*/ -69 w 840575"/>
              <a:gd name="connsiteY0" fmla="*/ 393746 h 637630"/>
              <a:gd name="connsiteX1" fmla="*/ 105266 w 840575"/>
              <a:gd name="connsiteY1" fmla="*/ 170435 h 637630"/>
              <a:gd name="connsiteX2" fmla="*/ 266780 w 840575"/>
              <a:gd name="connsiteY2" fmla="*/ -208 h 637630"/>
              <a:gd name="connsiteX3" fmla="*/ 388969 w 840575"/>
              <a:gd name="connsiteY3" fmla="*/ -208 h 637630"/>
              <a:gd name="connsiteX4" fmla="*/ 216219 w 840575"/>
              <a:gd name="connsiteY4" fmla="*/ 286304 h 637630"/>
              <a:gd name="connsiteX5" fmla="*/ 365795 w 840575"/>
              <a:gd name="connsiteY5" fmla="*/ 286304 h 637630"/>
              <a:gd name="connsiteX6" fmla="*/ 365795 w 840575"/>
              <a:gd name="connsiteY6" fmla="*/ 637422 h 637630"/>
              <a:gd name="connsiteX7" fmla="*/ -69 w 840575"/>
              <a:gd name="connsiteY7" fmla="*/ 637422 h 637630"/>
              <a:gd name="connsiteX8" fmla="*/ 452872 w 840575"/>
              <a:gd name="connsiteY8" fmla="*/ 393746 h 637630"/>
              <a:gd name="connsiteX9" fmla="*/ 558208 w 840575"/>
              <a:gd name="connsiteY9" fmla="*/ 170435 h 637630"/>
              <a:gd name="connsiteX10" fmla="*/ 718317 w 840575"/>
              <a:gd name="connsiteY10" fmla="*/ -208 h 637630"/>
              <a:gd name="connsiteX11" fmla="*/ 840506 w 840575"/>
              <a:gd name="connsiteY11" fmla="*/ -208 h 637630"/>
              <a:gd name="connsiteX12" fmla="*/ 667756 w 840575"/>
              <a:gd name="connsiteY12" fmla="*/ 286304 h 637630"/>
              <a:gd name="connsiteX13" fmla="*/ 817332 w 840575"/>
              <a:gd name="connsiteY13" fmla="*/ 286304 h 637630"/>
              <a:gd name="connsiteX14" fmla="*/ 817332 w 840575"/>
              <a:gd name="connsiteY14" fmla="*/ 637422 h 637630"/>
              <a:gd name="connsiteX15" fmla="*/ 452872 w 840575"/>
              <a:gd name="connsiteY15" fmla="*/ 637422 h 63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7630">
                <a:moveTo>
                  <a:pt x="-69" y="393746"/>
                </a:moveTo>
                <a:cubicBezTo>
                  <a:pt x="-69" y="309478"/>
                  <a:pt x="27318" y="256810"/>
                  <a:pt x="105266" y="170435"/>
                </a:cubicBezTo>
                <a:lnTo>
                  <a:pt x="266780" y="-208"/>
                </a:lnTo>
                <a:lnTo>
                  <a:pt x="388969" y="-208"/>
                </a:lnTo>
                <a:lnTo>
                  <a:pt x="216219" y="286304"/>
                </a:lnTo>
                <a:lnTo>
                  <a:pt x="365795" y="286304"/>
                </a:lnTo>
                <a:lnTo>
                  <a:pt x="365795" y="637422"/>
                </a:lnTo>
                <a:lnTo>
                  <a:pt x="-69" y="637422"/>
                </a:lnTo>
                <a:close/>
                <a:moveTo>
                  <a:pt x="452872" y="393746"/>
                </a:moveTo>
                <a:cubicBezTo>
                  <a:pt x="452872" y="309478"/>
                  <a:pt x="480260" y="256810"/>
                  <a:pt x="558208" y="170435"/>
                </a:cubicBezTo>
                <a:lnTo>
                  <a:pt x="718317" y="-208"/>
                </a:lnTo>
                <a:lnTo>
                  <a:pt x="840506" y="-208"/>
                </a:lnTo>
                <a:lnTo>
                  <a:pt x="667756" y="286304"/>
                </a:lnTo>
                <a:lnTo>
                  <a:pt x="817332" y="286304"/>
                </a:lnTo>
                <a:lnTo>
                  <a:pt x="817332" y="637422"/>
                </a:lnTo>
                <a:lnTo>
                  <a:pt x="452872" y="637422"/>
                </a:lnTo>
                <a:close/>
              </a:path>
            </a:pathLst>
          </a:custGeom>
          <a:solidFill>
            <a:schemeClr val="accent1"/>
          </a:solidFill>
          <a:ln w="3511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D6561B2-FBB0-4CC7-B020-B712A0B6CE5A}"/>
              </a:ext>
            </a:extLst>
          </p:cNvPr>
          <p:cNvSpPr/>
          <p:nvPr userDrawn="1"/>
        </p:nvSpPr>
        <p:spPr>
          <a:xfrm>
            <a:off x="3977502" y="4751329"/>
            <a:ext cx="572094" cy="433014"/>
          </a:xfrm>
          <a:custGeom>
            <a:avLst/>
            <a:gdLst>
              <a:gd name="connsiteX0" fmla="*/ 387565 w 840575"/>
              <a:gd name="connsiteY0" fmla="*/ 239956 h 636225"/>
              <a:gd name="connsiteX1" fmla="*/ 282229 w 840575"/>
              <a:gd name="connsiteY1" fmla="*/ 463267 h 636225"/>
              <a:gd name="connsiteX2" fmla="*/ 122120 w 840575"/>
              <a:gd name="connsiteY2" fmla="*/ 636017 h 636225"/>
              <a:gd name="connsiteX3" fmla="*/ -69 w 840575"/>
              <a:gd name="connsiteY3" fmla="*/ 636017 h 636225"/>
              <a:gd name="connsiteX4" fmla="*/ 172681 w 840575"/>
              <a:gd name="connsiteY4" fmla="*/ 350910 h 636225"/>
              <a:gd name="connsiteX5" fmla="*/ 25211 w 840575"/>
              <a:gd name="connsiteY5" fmla="*/ 350910 h 636225"/>
              <a:gd name="connsiteX6" fmla="*/ 25211 w 840575"/>
              <a:gd name="connsiteY6" fmla="*/ -208 h 636225"/>
              <a:gd name="connsiteX7" fmla="*/ 387565 w 840575"/>
              <a:gd name="connsiteY7" fmla="*/ -208 h 636225"/>
              <a:gd name="connsiteX8" fmla="*/ 840506 w 840575"/>
              <a:gd name="connsiteY8" fmla="*/ 239956 h 636225"/>
              <a:gd name="connsiteX9" fmla="*/ 735171 w 840575"/>
              <a:gd name="connsiteY9" fmla="*/ 463267 h 636225"/>
              <a:gd name="connsiteX10" fmla="*/ 575062 w 840575"/>
              <a:gd name="connsiteY10" fmla="*/ 636017 h 636225"/>
              <a:gd name="connsiteX11" fmla="*/ 452872 w 840575"/>
              <a:gd name="connsiteY11" fmla="*/ 636017 h 636225"/>
              <a:gd name="connsiteX12" fmla="*/ 625622 w 840575"/>
              <a:gd name="connsiteY12" fmla="*/ 350910 h 636225"/>
              <a:gd name="connsiteX13" fmla="*/ 478153 w 840575"/>
              <a:gd name="connsiteY13" fmla="*/ 350910 h 636225"/>
              <a:gd name="connsiteX14" fmla="*/ 478153 w 840575"/>
              <a:gd name="connsiteY14" fmla="*/ -208 h 636225"/>
              <a:gd name="connsiteX15" fmla="*/ 840506 w 840575"/>
              <a:gd name="connsiteY15" fmla="*/ -208 h 63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575" h="636225">
                <a:moveTo>
                  <a:pt x="387565" y="239956"/>
                </a:moveTo>
                <a:cubicBezTo>
                  <a:pt x="387565" y="324225"/>
                  <a:pt x="362284" y="380404"/>
                  <a:pt x="282229" y="463267"/>
                </a:cubicBezTo>
                <a:lnTo>
                  <a:pt x="122120" y="636017"/>
                </a:lnTo>
                <a:lnTo>
                  <a:pt x="-69" y="636017"/>
                </a:lnTo>
                <a:lnTo>
                  <a:pt x="172681" y="350910"/>
                </a:lnTo>
                <a:lnTo>
                  <a:pt x="25211" y="350910"/>
                </a:lnTo>
                <a:lnTo>
                  <a:pt x="25211" y="-208"/>
                </a:lnTo>
                <a:lnTo>
                  <a:pt x="387565" y="-208"/>
                </a:lnTo>
                <a:close/>
                <a:moveTo>
                  <a:pt x="840506" y="239956"/>
                </a:moveTo>
                <a:cubicBezTo>
                  <a:pt x="840506" y="324225"/>
                  <a:pt x="815226" y="380404"/>
                  <a:pt x="735171" y="463267"/>
                </a:cubicBezTo>
                <a:lnTo>
                  <a:pt x="575062" y="636017"/>
                </a:lnTo>
                <a:lnTo>
                  <a:pt x="452872" y="636017"/>
                </a:lnTo>
                <a:lnTo>
                  <a:pt x="625622" y="350910"/>
                </a:lnTo>
                <a:lnTo>
                  <a:pt x="478153" y="350910"/>
                </a:lnTo>
                <a:lnTo>
                  <a:pt x="478153" y="-208"/>
                </a:lnTo>
                <a:lnTo>
                  <a:pt x="840506" y="-208"/>
                </a:lnTo>
                <a:close/>
              </a:path>
            </a:pathLst>
          </a:custGeom>
          <a:solidFill>
            <a:schemeClr val="accent1"/>
          </a:solidFill>
          <a:ln w="3511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0DB1C99-7E69-4217-AFC0-A7F1446DFFBA}"/>
              </a:ext>
            </a:extLst>
          </p:cNvPr>
          <p:cNvSpPr/>
          <p:nvPr userDrawn="1"/>
        </p:nvSpPr>
        <p:spPr>
          <a:xfrm>
            <a:off x="9081645" y="0"/>
            <a:ext cx="2305644" cy="6340562"/>
          </a:xfrm>
          <a:custGeom>
            <a:avLst/>
            <a:gdLst>
              <a:gd name="connsiteX0" fmla="*/ 1682280 w 2493801"/>
              <a:gd name="connsiteY0" fmla="*/ 0 h 6857998"/>
              <a:gd name="connsiteX1" fmla="*/ 2493801 w 2493801"/>
              <a:gd name="connsiteY1" fmla="*/ 0 h 6857998"/>
              <a:gd name="connsiteX2" fmla="*/ 2493801 w 2493801"/>
              <a:gd name="connsiteY2" fmla="*/ 6857998 h 6857998"/>
              <a:gd name="connsiteX3" fmla="*/ 0 w 2493801"/>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2493801" h="6857998">
                <a:moveTo>
                  <a:pt x="1682280" y="0"/>
                </a:moveTo>
                <a:lnTo>
                  <a:pt x="2493801" y="0"/>
                </a:lnTo>
                <a:lnTo>
                  <a:pt x="2493801" y="6857998"/>
                </a:lnTo>
                <a:lnTo>
                  <a:pt x="0" y="68579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2" name="Straight Connector 21">
            <a:extLst>
              <a:ext uri="{FF2B5EF4-FFF2-40B4-BE49-F238E27FC236}">
                <a16:creationId xmlns:a16="http://schemas.microsoft.com/office/drawing/2014/main" id="{A94D0B5A-22F5-42AE-B9DB-A1EB3CBFBC55}"/>
              </a:ext>
            </a:extLst>
          </p:cNvPr>
          <p:cNvCxnSpPr>
            <a:cxnSpLocks/>
          </p:cNvCxnSpPr>
          <p:nvPr userDrawn="1"/>
        </p:nvCxnSpPr>
        <p:spPr>
          <a:xfrm>
            <a:off x="3539716" y="1422023"/>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70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24000"/>
            <a:ext cx="10668000" cy="4635500"/>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lvl1pPr marL="0" marR="0" indent="0" algn="l" defTabSz="914354" rtl="0" eaLnBrk="1" fontAlgn="auto" latinLnBrk="0" hangingPunct="1">
              <a:lnSpc>
                <a:spcPct val="100000"/>
              </a:lnSpc>
              <a:spcBef>
                <a:spcPts val="0"/>
              </a:spcBef>
              <a:spcAft>
                <a:spcPts val="0"/>
              </a:spcAft>
              <a:buClrTx/>
              <a:buSzTx/>
              <a:buFontTx/>
              <a:buNone/>
              <a:tabLst/>
              <a:defRPr/>
            </a:lvl1pPr>
          </a:lstStyle>
          <a:p>
            <a:endParaRPr lang="en-US"/>
          </a:p>
        </p:txBody>
      </p:sp>
      <p:sp>
        <p:nvSpPr>
          <p:cNvPr id="6" name="Slide Number Placeholder 5"/>
          <p:cNvSpPr>
            <a:spLocks noGrp="1"/>
          </p:cNvSpPr>
          <p:nvPr>
            <p:ph type="sldNum" sz="quarter" idx="12"/>
          </p:nvPr>
        </p:nvSpPr>
        <p:spPr/>
        <p:txBody>
          <a:bodyPr/>
          <a:lstStyle/>
          <a:p>
            <a:fld id="{7EF0D0D8-FBAE-46CD-9D1F-D9E08D5CD40A}" type="slidenum">
              <a:rPr lang="en-US" smtClean="0"/>
              <a:t>‹#›</a:t>
            </a:fld>
            <a:endParaRPr lang="en-US"/>
          </a:p>
        </p:txBody>
      </p:sp>
      <p:sp>
        <p:nvSpPr>
          <p:cNvPr id="7" name="Text Placeholder 4"/>
          <p:cNvSpPr>
            <a:spLocks noGrp="1"/>
          </p:cNvSpPr>
          <p:nvPr>
            <p:ph type="body" sz="quarter" idx="14" hasCustomPrompt="1"/>
          </p:nvPr>
        </p:nvSpPr>
        <p:spPr>
          <a:xfrm>
            <a:off x="914401" y="317501"/>
            <a:ext cx="10668000" cy="1013873"/>
          </a:xfrm>
        </p:spPr>
        <p:txBody>
          <a:bodyPr anchor="ctr"/>
          <a:lstStyle>
            <a:lvl1pPr marL="0" indent="0" algn="l" defTabSz="914354" rtl="0" eaLnBrk="1" latinLnBrk="0" hangingPunct="1">
              <a:lnSpc>
                <a:spcPts val="2800"/>
              </a:lnSpc>
              <a:spcBef>
                <a:spcPct val="0"/>
              </a:spcBef>
              <a:buFontTx/>
              <a:buNone/>
              <a:defRPr lang="en-US" sz="2800" b="1" kern="1200" baseline="0" dirty="0" smtClean="0">
                <a:solidFill>
                  <a:schemeClr val="tx1"/>
                </a:solidFill>
                <a:latin typeface="Arial" panose="020B0604020202020204" pitchFamily="34" charset="0"/>
                <a:ea typeface="+mj-ea"/>
                <a:cs typeface="Arial" panose="020B0604020202020204" pitchFamily="34" charset="0"/>
              </a:defRPr>
            </a:lvl1pPr>
            <a:lvl2pPr marL="0" indent="0">
              <a:lnSpc>
                <a:spcPts val="1400"/>
              </a:lnSpc>
              <a:spcBef>
                <a:spcPts val="210"/>
              </a:spcBef>
              <a:buFontTx/>
              <a:buNone/>
              <a:defRPr sz="1400" i="1" baseline="0">
                <a:solidFill>
                  <a:schemeClr val="bg2"/>
                </a:solidFill>
              </a:defRPr>
            </a:lvl2pPr>
            <a:lvl3pPr marL="640080" indent="0">
              <a:buFontTx/>
              <a:buNone/>
              <a:defRPr/>
            </a:lvl3pPr>
            <a:lvl4pPr marL="960120" indent="0">
              <a:buFontTx/>
              <a:buNone/>
              <a:defRPr/>
            </a:lvl4pPr>
            <a:lvl5pPr marL="1280160" indent="0">
              <a:buFontTx/>
              <a:buNone/>
              <a:defRPr/>
            </a:lvl5pPr>
          </a:lstStyle>
          <a:p>
            <a:pPr lvl="0"/>
            <a:r>
              <a:rPr lang="en-US"/>
              <a:t>TITLE IN ALL CAPS</a:t>
            </a:r>
          </a:p>
          <a:p>
            <a:pPr lvl="1"/>
            <a:r>
              <a:rPr lang="en-US"/>
              <a:t>Subhead or Meeting Name</a:t>
            </a:r>
          </a:p>
        </p:txBody>
      </p:sp>
    </p:spTree>
    <p:extLst>
      <p:ext uri="{BB962C8B-B14F-4D97-AF65-F5344CB8AC3E}">
        <p14:creationId xmlns:p14="http://schemas.microsoft.com/office/powerpoint/2010/main" val="196535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 Agend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E3567-56B6-4CE7-B655-45CF545A706F}"/>
              </a:ext>
            </a:extLst>
          </p:cNvPr>
          <p:cNvSpPr>
            <a:spLocks noGrp="1"/>
          </p:cNvSpPr>
          <p:nvPr>
            <p:ph type="sldNum" sz="quarter" idx="10"/>
          </p:nvPr>
        </p:nvSpPr>
        <p:spPr/>
        <p:txBody>
          <a:bodyPr/>
          <a:lstStyle/>
          <a:p>
            <a:fld id="{B83B6A70-1660-4C27-98C6-12842AAF7A57}" type="slidenum">
              <a:rPr lang="en-US" smtClean="0"/>
              <a:pPr/>
              <a:t>‹#›</a:t>
            </a:fld>
            <a:endParaRPr lang="en-US"/>
          </a:p>
        </p:txBody>
      </p:sp>
      <p:sp>
        <p:nvSpPr>
          <p:cNvPr id="5" name="Text Placeholder 8">
            <a:extLst>
              <a:ext uri="{FF2B5EF4-FFF2-40B4-BE49-F238E27FC236}">
                <a16:creationId xmlns:a16="http://schemas.microsoft.com/office/drawing/2014/main" id="{A0664613-A311-4C59-8F01-1E339178F127}"/>
              </a:ext>
            </a:extLst>
          </p:cNvPr>
          <p:cNvSpPr>
            <a:spLocks noGrp="1"/>
          </p:cNvSpPr>
          <p:nvPr>
            <p:ph type="body" sz="quarter" idx="17" hasCustomPrompt="1"/>
          </p:nvPr>
        </p:nvSpPr>
        <p:spPr>
          <a:xfrm>
            <a:off x="5143893" y="1801397"/>
            <a:ext cx="6514707" cy="4183478"/>
          </a:xfrm>
          <a:prstGeom prst="rect">
            <a:avLst/>
          </a:prstGeom>
        </p:spPr>
        <p:txBody>
          <a:bodyPr anchor="t"/>
          <a:lstStyle>
            <a:lvl1pPr marL="0" indent="0">
              <a:lnSpc>
                <a:spcPct val="100000"/>
              </a:lnSpc>
              <a:buNone/>
              <a:defRPr sz="2400"/>
            </a:lvl1pPr>
            <a:lvl2pPr marL="228600" indent="0">
              <a:spcBef>
                <a:spcPts val="300"/>
              </a:spcBef>
              <a:buNone/>
              <a:defRPr sz="1400" i="1" u="none"/>
            </a:lvl2pPr>
          </a:lstStyle>
          <a:p>
            <a:pPr lvl="0"/>
            <a:r>
              <a:rPr lang="en-US"/>
              <a:t>Topic 1</a:t>
            </a:r>
          </a:p>
          <a:p>
            <a:pPr lvl="1"/>
            <a:r>
              <a:rPr lang="en-US"/>
              <a:t>Second level</a:t>
            </a:r>
          </a:p>
          <a:p>
            <a:pPr lvl="0"/>
            <a:r>
              <a:rPr lang="en-US"/>
              <a:t>Topic 2</a:t>
            </a:r>
          </a:p>
          <a:p>
            <a:pPr lvl="1"/>
            <a:r>
              <a:rPr lang="en-US"/>
              <a:t>Second level</a:t>
            </a:r>
          </a:p>
          <a:p>
            <a:pPr lvl="0"/>
            <a:r>
              <a:rPr lang="en-US"/>
              <a:t>Topic 3</a:t>
            </a:r>
          </a:p>
          <a:p>
            <a:pPr lvl="1"/>
            <a:r>
              <a:rPr lang="en-US"/>
              <a:t>Second level</a:t>
            </a:r>
          </a:p>
          <a:p>
            <a:pPr lvl="0"/>
            <a:r>
              <a:rPr lang="en-US"/>
              <a:t>Topic 4</a:t>
            </a:r>
          </a:p>
          <a:p>
            <a:pPr lvl="1"/>
            <a:r>
              <a:rPr lang="en-US"/>
              <a:t>Second level</a:t>
            </a:r>
          </a:p>
        </p:txBody>
      </p:sp>
      <p:sp>
        <p:nvSpPr>
          <p:cNvPr id="23" name="Text Placeholder 4">
            <a:extLst>
              <a:ext uri="{FF2B5EF4-FFF2-40B4-BE49-F238E27FC236}">
                <a16:creationId xmlns:a16="http://schemas.microsoft.com/office/drawing/2014/main" id="{8780174D-BA6F-4110-8618-B4B5735A02C6}"/>
              </a:ext>
            </a:extLst>
          </p:cNvPr>
          <p:cNvSpPr>
            <a:spLocks noGrp="1"/>
          </p:cNvSpPr>
          <p:nvPr>
            <p:ph type="body" sz="quarter" idx="19" hasCustomPrompt="1"/>
          </p:nvPr>
        </p:nvSpPr>
        <p:spPr>
          <a:xfrm>
            <a:off x="5143893" y="971521"/>
            <a:ext cx="6514707" cy="635001"/>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CONTENTS/agenda</a:t>
            </a:r>
          </a:p>
        </p:txBody>
      </p:sp>
      <p:sp>
        <p:nvSpPr>
          <p:cNvPr id="25" name="Picture Placeholder 8">
            <a:extLst>
              <a:ext uri="{FF2B5EF4-FFF2-40B4-BE49-F238E27FC236}">
                <a16:creationId xmlns:a16="http://schemas.microsoft.com/office/drawing/2014/main" id="{DD4DD94B-59B7-4093-9DA7-B073518B5B5F}"/>
              </a:ext>
            </a:extLst>
          </p:cNvPr>
          <p:cNvSpPr>
            <a:spLocks noGrp="1"/>
          </p:cNvSpPr>
          <p:nvPr>
            <p:ph type="pic" sz="quarter" idx="15" hasCustomPrompt="1"/>
          </p:nvPr>
        </p:nvSpPr>
        <p:spPr>
          <a:xfrm>
            <a:off x="0" y="1"/>
            <a:ext cx="4570412" cy="6343645"/>
          </a:xfrm>
          <a:prstGeom prst="rect">
            <a:avLst/>
          </a:prstGeom>
          <a:solidFill>
            <a:schemeClr val="bg1">
              <a:lumMod val="85000"/>
            </a:schemeClr>
          </a:solidFill>
        </p:spPr>
        <p:txBody>
          <a:bodyPr/>
          <a:lstStyle>
            <a:lvl1pPr marL="0" indent="0">
              <a:buNone/>
              <a:defRPr/>
            </a:lvl1pPr>
          </a:lstStyle>
          <a:p>
            <a:r>
              <a:rPr lang="en-US"/>
              <a:t>Click icon to add photo</a:t>
            </a:r>
          </a:p>
        </p:txBody>
      </p:sp>
      <p:cxnSp>
        <p:nvCxnSpPr>
          <p:cNvPr id="7" name="Straight Connector 6">
            <a:extLst>
              <a:ext uri="{FF2B5EF4-FFF2-40B4-BE49-F238E27FC236}">
                <a16:creationId xmlns:a16="http://schemas.microsoft.com/office/drawing/2014/main" id="{C6A5CA53-25D9-4038-AB96-B782D9F0B0C0}"/>
              </a:ext>
            </a:extLst>
          </p:cNvPr>
          <p:cNvCxnSpPr>
            <a:cxnSpLocks/>
          </p:cNvCxnSpPr>
          <p:nvPr/>
        </p:nvCxnSpPr>
        <p:spPr>
          <a:xfrm flipH="1">
            <a:off x="5253199" y="967229"/>
            <a:ext cx="176938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0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Section Divider Option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74"/>
          <a:stretch/>
        </p:blipFill>
        <p:spPr>
          <a:xfrm>
            <a:off x="0" y="0"/>
            <a:ext cx="12192000" cy="6858000"/>
          </a:xfrm>
          <a:prstGeom prst="rect">
            <a:avLst/>
          </a:prstGeom>
        </p:spPr>
      </p:pic>
      <p:sp>
        <p:nvSpPr>
          <p:cNvPr id="16" name="Rectangle 15"/>
          <p:cNvSpPr/>
          <p:nvPr userDrawn="1"/>
        </p:nvSpPr>
        <p:spPr>
          <a:xfrm>
            <a:off x="0" y="2"/>
            <a:ext cx="12192000" cy="6864173"/>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sz="1800"/>
          </a:p>
        </p:txBody>
      </p:sp>
      <p:cxnSp>
        <p:nvCxnSpPr>
          <p:cNvPr id="8" name="Straight Connector 7"/>
          <p:cNvCxnSpPr/>
          <p:nvPr userDrawn="1"/>
        </p:nvCxnSpPr>
        <p:spPr>
          <a:xfrm>
            <a:off x="952500" y="2935265"/>
            <a:ext cx="0" cy="987470"/>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10511" y="609600"/>
            <a:ext cx="3048000" cy="914400"/>
            <a:chOff x="-7883" y="609600"/>
            <a:chExt cx="2386583" cy="954634"/>
          </a:xfrm>
        </p:grpSpPr>
        <p:sp>
          <p:nvSpPr>
            <p:cNvPr id="14" name="Rectangle 13"/>
            <p:cNvSpPr/>
            <p:nvPr userDrawn="1"/>
          </p:nvSpPr>
          <p:spPr>
            <a:xfrm>
              <a:off x="-7883" y="609600"/>
              <a:ext cx="2386583" cy="954634"/>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3284" y="884636"/>
              <a:ext cx="1774535" cy="410392"/>
            </a:xfrm>
            <a:prstGeom prst="rect">
              <a:avLst/>
            </a:prstGeom>
          </p:spPr>
        </p:pic>
      </p:grpSp>
      <p:sp>
        <p:nvSpPr>
          <p:cNvPr id="17" name="Text Placeholder 4"/>
          <p:cNvSpPr>
            <a:spLocks noGrp="1"/>
          </p:cNvSpPr>
          <p:nvPr>
            <p:ph type="body" sz="quarter" idx="26" hasCustomPrompt="1"/>
          </p:nvPr>
        </p:nvSpPr>
        <p:spPr>
          <a:xfrm>
            <a:off x="1117600" y="2908863"/>
            <a:ext cx="10220691" cy="1013873"/>
          </a:xfrm>
        </p:spPr>
        <p:txBody>
          <a:bodyPr anchor="ctr"/>
          <a:lstStyle>
            <a:lvl1pPr marL="0" indent="0" algn="l" defTabSz="914354" rtl="0" eaLnBrk="1" latinLnBrk="0" hangingPunct="1">
              <a:lnSpc>
                <a:spcPts val="2800"/>
              </a:lnSpc>
              <a:spcBef>
                <a:spcPct val="0"/>
              </a:spcBef>
              <a:buFontTx/>
              <a:buNone/>
              <a:defRPr lang="en-US" sz="2800" b="1" kern="1200" baseline="0" dirty="0" smtClean="0">
                <a:solidFill>
                  <a:schemeClr val="bg1">
                    <a:lumMod val="95000"/>
                  </a:schemeClr>
                </a:solidFill>
                <a:latin typeface="Arial" panose="020B0604020202020204" pitchFamily="34" charset="0"/>
                <a:ea typeface="+mj-ea"/>
                <a:cs typeface="Arial" panose="020B0604020202020204" pitchFamily="34" charset="0"/>
              </a:defRPr>
            </a:lvl1pPr>
            <a:lvl2pPr marL="0" indent="0">
              <a:lnSpc>
                <a:spcPts val="1400"/>
              </a:lnSpc>
              <a:spcBef>
                <a:spcPts val="600"/>
              </a:spcBef>
              <a:buFontTx/>
              <a:buNone/>
              <a:defRPr sz="2000" i="1" baseline="0">
                <a:solidFill>
                  <a:schemeClr val="bg1">
                    <a:lumMod val="95000"/>
                  </a:schemeClr>
                </a:solidFill>
              </a:defRPr>
            </a:lvl2pPr>
            <a:lvl3pPr marL="640080" indent="0">
              <a:buFontTx/>
              <a:buNone/>
              <a:defRPr/>
            </a:lvl3pPr>
            <a:lvl4pPr marL="960120" indent="0">
              <a:buFontTx/>
              <a:buNone/>
              <a:defRPr/>
            </a:lvl4pPr>
            <a:lvl5pPr marL="1280160" indent="0">
              <a:buFontTx/>
              <a:buNone/>
              <a:defRPr/>
            </a:lvl5pPr>
          </a:lstStyle>
          <a:p>
            <a:pPr lvl="0"/>
            <a:r>
              <a:rPr lang="en-US"/>
              <a:t>TITLE IN ALL CAPS</a:t>
            </a:r>
          </a:p>
          <a:p>
            <a:pPr lvl="1"/>
            <a:r>
              <a:rPr lang="en-US"/>
              <a:t>Subhead or Meeting Name</a:t>
            </a:r>
          </a:p>
        </p:txBody>
      </p:sp>
    </p:spTree>
    <p:extLst>
      <p:ext uri="{BB962C8B-B14F-4D97-AF65-F5344CB8AC3E}">
        <p14:creationId xmlns:p14="http://schemas.microsoft.com/office/powerpoint/2010/main" val="1332916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ertical Callout">
    <p:spTree>
      <p:nvGrpSpPr>
        <p:cNvPr id="1" name=""/>
        <p:cNvGrpSpPr/>
        <p:nvPr/>
      </p:nvGrpSpPr>
      <p:grpSpPr>
        <a:xfrm>
          <a:off x="0" y="0"/>
          <a:ext cx="0" cy="0"/>
          <a:chOff x="0" y="0"/>
          <a:chExt cx="0" cy="0"/>
        </a:xfrm>
      </p:grpSpPr>
      <p:sp>
        <p:nvSpPr>
          <p:cNvPr id="5" name="Rectangle 4"/>
          <p:cNvSpPr/>
          <p:nvPr userDrawn="1"/>
        </p:nvSpPr>
        <p:spPr>
          <a:xfrm>
            <a:off x="7813964" y="0"/>
            <a:ext cx="4378036"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4"/>
          <p:cNvSpPr>
            <a:spLocks noGrp="1"/>
          </p:cNvSpPr>
          <p:nvPr>
            <p:ph type="body" sz="quarter" idx="13" hasCustomPrompt="1"/>
          </p:nvPr>
        </p:nvSpPr>
        <p:spPr>
          <a:xfrm>
            <a:off x="838201" y="417251"/>
            <a:ext cx="6382305" cy="727969"/>
          </a:xfrm>
        </p:spPr>
        <p:txBody>
          <a:bodyPr anchor="ctr"/>
          <a:lstStyle>
            <a:lvl1pPr marL="0" indent="0">
              <a:spcBef>
                <a:spcPts val="0"/>
              </a:spcBef>
              <a:buFontTx/>
              <a:buNone/>
              <a:defRPr sz="2800" b="0">
                <a:solidFill>
                  <a:srgbClr val="424143"/>
                </a:solidFill>
                <a:latin typeface="Industry Bold" panose="00000800000000000000" pitchFamily="50" charset="0"/>
              </a:defRPr>
            </a:lvl1pPr>
            <a:lvl2pPr marL="0" indent="0">
              <a:spcBef>
                <a:spcPts val="300"/>
              </a:spcBef>
              <a:buFontTx/>
              <a:buNone/>
              <a:defRPr sz="1800" i="1">
                <a:solidFill>
                  <a:srgbClr val="424143"/>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9" name="Content Placeholder 3"/>
          <p:cNvSpPr>
            <a:spLocks noGrp="1"/>
          </p:cNvSpPr>
          <p:nvPr>
            <p:ph sz="quarter" idx="10"/>
          </p:nvPr>
        </p:nvSpPr>
        <p:spPr>
          <a:xfrm>
            <a:off x="838201" y="1506682"/>
            <a:ext cx="6382305" cy="4681394"/>
          </a:xfrm>
        </p:spPr>
        <p:txBody>
          <a:bodyPr/>
          <a:lstStyle>
            <a:lvl1pPr>
              <a:defRPr>
                <a:solidFill>
                  <a:srgbClr val="424143"/>
                </a:solidFill>
              </a:defRPr>
            </a:lvl1pPr>
            <a:lvl2pPr>
              <a:defRPr>
                <a:solidFill>
                  <a:srgbClr val="424143"/>
                </a:solidFill>
              </a:defRPr>
            </a:lvl2pPr>
            <a:lvl3pPr>
              <a:defRPr>
                <a:solidFill>
                  <a:srgbClr val="424143"/>
                </a:solidFill>
              </a:defRPr>
            </a:lvl3pPr>
            <a:lvl4pPr>
              <a:defRPr>
                <a:solidFill>
                  <a:srgbClr val="424143"/>
                </a:solidFill>
              </a:defRPr>
            </a:lvl4pPr>
            <a:lvl5pPr>
              <a:defRPr>
                <a:solidFill>
                  <a:srgbClr val="4241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4"/>
          </p:nvPr>
        </p:nvSpPr>
        <p:spPr>
          <a:xfrm>
            <a:off x="11567282" y="6416715"/>
            <a:ext cx="454960" cy="365125"/>
          </a:xfrm>
          <a:prstGeom prst="rect">
            <a:avLst/>
          </a:prstGeom>
        </p:spPr>
        <p:txBody>
          <a:bodyPr vert="horz" lIns="91440" tIns="45720" rIns="91440" bIns="45720" rtlCol="0" anchor="ctr"/>
          <a:lstStyle>
            <a:lvl1pPr algn="l">
              <a:defRPr sz="900">
                <a:solidFill>
                  <a:schemeClr val="bg1"/>
                </a:solidFill>
              </a:defRPr>
            </a:lvl1pPr>
          </a:lstStyle>
          <a:p>
            <a:pPr algn="ctr"/>
            <a:fld id="{B83B6A70-1660-4C27-98C6-12842AAF7A57}" type="slidenum">
              <a:rPr lang="en-US" smtClean="0"/>
              <a:pPr algn="ctr"/>
              <a:t>‹#›</a:t>
            </a:fld>
            <a:endParaRPr lang="en-US"/>
          </a:p>
        </p:txBody>
      </p:sp>
      <p:sp>
        <p:nvSpPr>
          <p:cNvPr id="10" name="Content Placeholder 3"/>
          <p:cNvSpPr>
            <a:spLocks noGrp="1"/>
          </p:cNvSpPr>
          <p:nvPr>
            <p:ph sz="quarter" idx="14"/>
          </p:nvPr>
        </p:nvSpPr>
        <p:spPr>
          <a:xfrm>
            <a:off x="8555181" y="945573"/>
            <a:ext cx="3051463" cy="4681394"/>
          </a:xfrm>
        </p:spPr>
        <p:txBody>
          <a:bodyPr anchor="ctr"/>
          <a:lstStyle>
            <a:lvl1pPr marL="0" indent="0" algn="ctr">
              <a:buFont typeface="Arial" panose="020B0604020202020204" pitchFamily="34" charset="0"/>
              <a:buNone/>
              <a:defRPr/>
            </a:lvl1pPr>
          </a:lstStyle>
          <a:p>
            <a:pPr lvl="0"/>
            <a:r>
              <a:rPr lang="en-US"/>
              <a:t>Click to edit Master text styles</a:t>
            </a:r>
          </a:p>
        </p:txBody>
      </p:sp>
      <p:sp>
        <p:nvSpPr>
          <p:cNvPr id="2" name="Rectangle 1">
            <a:extLst>
              <a:ext uri="{FF2B5EF4-FFF2-40B4-BE49-F238E27FC236}">
                <a16:creationId xmlns:a16="http://schemas.microsoft.com/office/drawing/2014/main" id="{94866F93-8E39-758E-40A5-E575EDC20824}"/>
              </a:ext>
            </a:extLst>
          </p:cNvPr>
          <p:cNvSpPr/>
          <p:nvPr userDrawn="1"/>
        </p:nvSpPr>
        <p:spPr>
          <a:xfrm>
            <a:off x="0" y="6604000"/>
            <a:ext cx="12192000" cy="254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73"/>
            <a:endParaRPr lang="en-US" sz="2167">
              <a:solidFill>
                <a:srgbClr val="FFFFFF"/>
              </a:solidFill>
            </a:endParaRPr>
          </a:p>
        </p:txBody>
      </p:sp>
    </p:spTree>
    <p:extLst>
      <p:ext uri="{BB962C8B-B14F-4D97-AF65-F5344CB8AC3E}">
        <p14:creationId xmlns:p14="http://schemas.microsoft.com/office/powerpoint/2010/main" val="31455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hotos and Captions">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21891" y="1308616"/>
            <a:ext cx="5364480" cy="1954521"/>
          </a:xfrm>
        </p:spPr>
        <p:txBody>
          <a:bodyPr/>
          <a:lstStyle>
            <a:lvl1pPr marL="0" indent="0">
              <a:buNone/>
              <a:defRPr/>
            </a:lvl1pPr>
          </a:lstStyle>
          <a:p>
            <a:endParaRPr lang="en-US"/>
          </a:p>
        </p:txBody>
      </p:sp>
      <p:sp>
        <p:nvSpPr>
          <p:cNvPr id="6" name="Picture Placeholder 4"/>
          <p:cNvSpPr>
            <a:spLocks noGrp="1"/>
          </p:cNvSpPr>
          <p:nvPr>
            <p:ph type="pic" sz="quarter" idx="12"/>
          </p:nvPr>
        </p:nvSpPr>
        <p:spPr>
          <a:xfrm>
            <a:off x="6233651" y="1308616"/>
            <a:ext cx="5364480" cy="1954521"/>
          </a:xfrm>
        </p:spPr>
        <p:txBody>
          <a:bodyPr/>
          <a:lstStyle>
            <a:lvl1pPr marL="0" indent="0">
              <a:buNone/>
              <a:defRPr/>
            </a:lvl1pPr>
          </a:lstStyle>
          <a:p>
            <a:endParaRPr lang="en-US"/>
          </a:p>
        </p:txBody>
      </p:sp>
      <p:sp>
        <p:nvSpPr>
          <p:cNvPr id="9" name="Picture Placeholder 4"/>
          <p:cNvSpPr>
            <a:spLocks noGrp="1"/>
          </p:cNvSpPr>
          <p:nvPr>
            <p:ph type="pic" sz="quarter" idx="13"/>
          </p:nvPr>
        </p:nvSpPr>
        <p:spPr>
          <a:xfrm>
            <a:off x="621891" y="3767136"/>
            <a:ext cx="5364480" cy="2011680"/>
          </a:xfrm>
        </p:spPr>
        <p:txBody>
          <a:bodyPr/>
          <a:lstStyle>
            <a:lvl1pPr marL="0" indent="0">
              <a:buNone/>
              <a:defRPr/>
            </a:lvl1pPr>
          </a:lstStyle>
          <a:p>
            <a:endParaRPr lang="en-US"/>
          </a:p>
        </p:txBody>
      </p:sp>
      <p:sp>
        <p:nvSpPr>
          <p:cNvPr id="10" name="Picture Placeholder 4"/>
          <p:cNvSpPr>
            <a:spLocks noGrp="1"/>
          </p:cNvSpPr>
          <p:nvPr>
            <p:ph type="pic" sz="quarter" idx="14"/>
          </p:nvPr>
        </p:nvSpPr>
        <p:spPr>
          <a:xfrm>
            <a:off x="6233651" y="3767136"/>
            <a:ext cx="5364480" cy="2011680"/>
          </a:xfrm>
        </p:spPr>
        <p:txBody>
          <a:bodyPr/>
          <a:lstStyle>
            <a:lvl1pPr marL="0" indent="0">
              <a:buNone/>
              <a:defRPr/>
            </a:lvl1pPr>
          </a:lstStyle>
          <a:p>
            <a:endParaRPr lang="en-US"/>
          </a:p>
        </p:txBody>
      </p:sp>
      <p:sp>
        <p:nvSpPr>
          <p:cNvPr id="12" name="Text Placeholder 11"/>
          <p:cNvSpPr>
            <a:spLocks noGrp="1"/>
          </p:cNvSpPr>
          <p:nvPr>
            <p:ph type="body" sz="quarter" idx="15" hasCustomPrompt="1"/>
          </p:nvPr>
        </p:nvSpPr>
        <p:spPr>
          <a:xfrm>
            <a:off x="503907" y="3236404"/>
            <a:ext cx="5482464" cy="486488"/>
          </a:xfrm>
        </p:spPr>
        <p:txBody>
          <a:bodyPr/>
          <a:lstStyle>
            <a:lvl1pPr marL="0" indent="0">
              <a:spcBef>
                <a:spcPts val="0"/>
              </a:spcBef>
              <a:buNone/>
              <a:defRPr sz="1400" b="1">
                <a:solidFill>
                  <a:srgbClr val="424143"/>
                </a:solidFill>
              </a:defRPr>
            </a:lvl1pPr>
            <a:lvl2pPr marL="0" indent="0">
              <a:spcBef>
                <a:spcPts val="0"/>
              </a:spcBef>
              <a:buNone/>
              <a:defRPr sz="1200">
                <a:solidFill>
                  <a:srgbClr val="424143"/>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level</a:t>
            </a:r>
          </a:p>
        </p:txBody>
      </p:sp>
      <p:sp>
        <p:nvSpPr>
          <p:cNvPr id="13" name="Text Placeholder 11"/>
          <p:cNvSpPr>
            <a:spLocks noGrp="1"/>
          </p:cNvSpPr>
          <p:nvPr>
            <p:ph type="body" sz="quarter" idx="16" hasCustomPrompt="1"/>
          </p:nvPr>
        </p:nvSpPr>
        <p:spPr>
          <a:xfrm>
            <a:off x="6154992" y="3236404"/>
            <a:ext cx="5443139" cy="486488"/>
          </a:xfrm>
        </p:spPr>
        <p:txBody>
          <a:bodyPr/>
          <a:lstStyle>
            <a:lvl1pPr marL="0" indent="0">
              <a:spcBef>
                <a:spcPts val="0"/>
              </a:spcBef>
              <a:buNone/>
              <a:defRPr sz="1400" b="1">
                <a:solidFill>
                  <a:srgbClr val="424143"/>
                </a:solidFill>
              </a:defRPr>
            </a:lvl1pPr>
            <a:lvl2pPr marL="0" indent="0">
              <a:spcBef>
                <a:spcPts val="0"/>
              </a:spcBef>
              <a:buNone/>
              <a:defRPr sz="1200">
                <a:solidFill>
                  <a:srgbClr val="424143"/>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level</a:t>
            </a:r>
          </a:p>
        </p:txBody>
      </p:sp>
      <p:sp>
        <p:nvSpPr>
          <p:cNvPr id="14" name="Text Placeholder 11"/>
          <p:cNvSpPr>
            <a:spLocks noGrp="1"/>
          </p:cNvSpPr>
          <p:nvPr>
            <p:ph type="body" sz="quarter" idx="17" hasCustomPrompt="1"/>
          </p:nvPr>
        </p:nvSpPr>
        <p:spPr>
          <a:xfrm>
            <a:off x="503907" y="5766830"/>
            <a:ext cx="5482464" cy="486488"/>
          </a:xfrm>
        </p:spPr>
        <p:txBody>
          <a:bodyPr/>
          <a:lstStyle>
            <a:lvl1pPr marL="0" indent="0">
              <a:spcBef>
                <a:spcPts val="0"/>
              </a:spcBef>
              <a:buNone/>
              <a:defRPr sz="1400" b="1">
                <a:solidFill>
                  <a:srgbClr val="424143"/>
                </a:solidFill>
              </a:defRPr>
            </a:lvl1pPr>
            <a:lvl2pPr marL="0" indent="0">
              <a:spcBef>
                <a:spcPts val="0"/>
              </a:spcBef>
              <a:buNone/>
              <a:defRPr sz="1200">
                <a:solidFill>
                  <a:srgbClr val="424143"/>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level</a:t>
            </a:r>
          </a:p>
        </p:txBody>
      </p:sp>
      <p:sp>
        <p:nvSpPr>
          <p:cNvPr id="15" name="Text Placeholder 11"/>
          <p:cNvSpPr>
            <a:spLocks noGrp="1"/>
          </p:cNvSpPr>
          <p:nvPr>
            <p:ph type="body" sz="quarter" idx="18" hasCustomPrompt="1"/>
          </p:nvPr>
        </p:nvSpPr>
        <p:spPr>
          <a:xfrm>
            <a:off x="6154991" y="5766830"/>
            <a:ext cx="5443140" cy="486488"/>
          </a:xfrm>
        </p:spPr>
        <p:txBody>
          <a:bodyPr/>
          <a:lstStyle>
            <a:lvl1pPr marL="0" indent="0">
              <a:spcBef>
                <a:spcPts val="0"/>
              </a:spcBef>
              <a:buNone/>
              <a:defRPr sz="1400" b="1">
                <a:solidFill>
                  <a:srgbClr val="424143"/>
                </a:solidFill>
              </a:defRPr>
            </a:lvl1pPr>
            <a:lvl2pPr marL="0" indent="0">
              <a:spcBef>
                <a:spcPts val="0"/>
              </a:spcBef>
              <a:buNone/>
              <a:defRPr sz="1200">
                <a:solidFill>
                  <a:srgbClr val="424143"/>
                </a:solidFill>
              </a:defRPr>
            </a:lvl2pPr>
            <a:lvl3pPr marL="914400" indent="0">
              <a:buNone/>
              <a:defRPr/>
            </a:lvl3pPr>
            <a:lvl4pPr marL="1371600" indent="0">
              <a:buNone/>
              <a:defRPr/>
            </a:lvl4pPr>
            <a:lvl5pPr marL="1828800" indent="0">
              <a:buNone/>
              <a:defRPr/>
            </a:lvl5pPr>
          </a:lstStyle>
          <a:p>
            <a:pPr lvl="0"/>
            <a:r>
              <a:rPr lang="en-US"/>
              <a:t>Click to edit text</a:t>
            </a:r>
          </a:p>
          <a:p>
            <a:pPr lvl="1"/>
            <a:r>
              <a:rPr lang="en-US"/>
              <a:t>Second level</a:t>
            </a:r>
          </a:p>
        </p:txBody>
      </p:sp>
      <p:sp>
        <p:nvSpPr>
          <p:cNvPr id="19" name="Text Placeholder 4"/>
          <p:cNvSpPr>
            <a:spLocks noGrp="1"/>
          </p:cNvSpPr>
          <p:nvPr>
            <p:ph type="body" sz="quarter" idx="19" hasCustomPrompt="1"/>
          </p:nvPr>
        </p:nvSpPr>
        <p:spPr>
          <a:xfrm>
            <a:off x="838201" y="417251"/>
            <a:ext cx="10759931" cy="727969"/>
          </a:xfrm>
        </p:spPr>
        <p:txBody>
          <a:bodyPr anchor="ctr"/>
          <a:lstStyle>
            <a:lvl1pPr marL="0" indent="0">
              <a:spcBef>
                <a:spcPts val="0"/>
              </a:spcBef>
              <a:buFontTx/>
              <a:buNone/>
              <a:defRPr sz="2800" b="1">
                <a:solidFill>
                  <a:srgbClr val="424143"/>
                </a:solidFill>
                <a:latin typeface="Industry Bold" panose="00000800000000000000" pitchFamily="50" charset="0"/>
              </a:defRPr>
            </a:lvl1pPr>
            <a:lvl2pPr marL="0" indent="0">
              <a:spcBef>
                <a:spcPts val="300"/>
              </a:spcBef>
              <a:buFontTx/>
              <a:buNone/>
              <a:defRPr sz="1800" i="1">
                <a:solidFill>
                  <a:srgbClr val="424143"/>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11" name="Slide Number Placeholder 9"/>
          <p:cNvSpPr>
            <a:spLocks noGrp="1"/>
          </p:cNvSpPr>
          <p:nvPr>
            <p:ph type="sldNum" sz="quarter" idx="4"/>
          </p:nvPr>
        </p:nvSpPr>
        <p:spPr>
          <a:xfrm>
            <a:off x="11567282" y="6416715"/>
            <a:ext cx="454960" cy="365125"/>
          </a:xfrm>
          <a:prstGeom prst="rect">
            <a:avLst/>
          </a:prstGeom>
        </p:spPr>
        <p:txBody>
          <a:bodyPr vert="horz" lIns="91440" tIns="45720" rIns="91440" bIns="45720" rtlCol="0" anchor="ctr"/>
          <a:lstStyle>
            <a:lvl1pPr algn="l">
              <a:defRPr sz="900">
                <a:solidFill>
                  <a:schemeClr val="bg1"/>
                </a:solidFill>
              </a:defRPr>
            </a:lvl1pPr>
          </a:lstStyle>
          <a:p>
            <a:pPr algn="ctr"/>
            <a:fld id="{B83B6A70-1660-4C27-98C6-12842AAF7A57}" type="slidenum">
              <a:rPr lang="en-US" smtClean="0"/>
              <a:pPr algn="ctr"/>
              <a:t>‹#›</a:t>
            </a:fld>
            <a:endParaRPr lang="en-US"/>
          </a:p>
        </p:txBody>
      </p:sp>
      <p:pic>
        <p:nvPicPr>
          <p:cNvPr id="3" name="Graphic 2">
            <a:extLst>
              <a:ext uri="{FF2B5EF4-FFF2-40B4-BE49-F238E27FC236}">
                <a16:creationId xmlns:a16="http://schemas.microsoft.com/office/drawing/2014/main" id="{7EAE51B1-245F-C94E-D242-47C7693D67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367" y="6541981"/>
            <a:ext cx="12331582" cy="316019"/>
          </a:xfrm>
          <a:prstGeom prst="rect">
            <a:avLst/>
          </a:prstGeom>
        </p:spPr>
      </p:pic>
    </p:spTree>
    <p:extLst>
      <p:ext uri="{BB962C8B-B14F-4D97-AF65-F5344CB8AC3E}">
        <p14:creationId xmlns:p14="http://schemas.microsoft.com/office/powerpoint/2010/main" val="3426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 Photo">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97651" y="1506682"/>
            <a:ext cx="5359399" cy="4677550"/>
          </a:xfrm>
        </p:spPr>
        <p:txBody>
          <a:bodyPr>
            <a:noAutofit/>
          </a:bodyPr>
          <a:lstStyle>
            <a:lvl1pPr marL="0" indent="0">
              <a:buNone/>
              <a:defRPr>
                <a:solidFill>
                  <a:srgbClr val="424143"/>
                </a:solidFill>
              </a:defRPr>
            </a:lvl1pPr>
          </a:lstStyle>
          <a:p>
            <a:endParaRPr lang="en-US"/>
          </a:p>
        </p:txBody>
      </p:sp>
      <p:sp>
        <p:nvSpPr>
          <p:cNvPr id="4" name="Content Placeholder 3"/>
          <p:cNvSpPr>
            <a:spLocks noGrp="1"/>
          </p:cNvSpPr>
          <p:nvPr>
            <p:ph sz="quarter" idx="10"/>
          </p:nvPr>
        </p:nvSpPr>
        <p:spPr>
          <a:xfrm>
            <a:off x="838200" y="1506682"/>
            <a:ext cx="5333152" cy="4677550"/>
          </a:xfrm>
        </p:spPr>
        <p:txBody>
          <a:bodyPr/>
          <a:lstStyle>
            <a:lvl1pPr>
              <a:defRPr>
                <a:solidFill>
                  <a:srgbClr val="424143"/>
                </a:solidFill>
              </a:defRPr>
            </a:lvl1pPr>
            <a:lvl2pPr>
              <a:defRPr>
                <a:solidFill>
                  <a:srgbClr val="424143"/>
                </a:solidFill>
              </a:defRPr>
            </a:lvl2pPr>
            <a:lvl3pPr>
              <a:defRPr>
                <a:solidFill>
                  <a:srgbClr val="424143"/>
                </a:solidFill>
              </a:defRPr>
            </a:lvl3pPr>
            <a:lvl4pPr>
              <a:defRPr>
                <a:solidFill>
                  <a:srgbClr val="424143"/>
                </a:solidFill>
              </a:defRPr>
            </a:lvl4pPr>
            <a:lvl5pPr>
              <a:defRPr>
                <a:solidFill>
                  <a:srgbClr val="4241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3" hasCustomPrompt="1"/>
          </p:nvPr>
        </p:nvSpPr>
        <p:spPr>
          <a:xfrm>
            <a:off x="838201" y="417251"/>
            <a:ext cx="11118849" cy="727969"/>
          </a:xfrm>
        </p:spPr>
        <p:txBody>
          <a:bodyPr anchor="ctr"/>
          <a:lstStyle>
            <a:lvl1pPr marL="0" indent="0">
              <a:spcBef>
                <a:spcPts val="0"/>
              </a:spcBef>
              <a:buFontTx/>
              <a:buNone/>
              <a:defRPr sz="2800" b="1">
                <a:solidFill>
                  <a:srgbClr val="424143"/>
                </a:solidFill>
                <a:latin typeface="Industry Bold" panose="00000800000000000000" pitchFamily="50" charset="0"/>
              </a:defRPr>
            </a:lvl1pPr>
            <a:lvl2pPr marL="0" indent="0">
              <a:spcBef>
                <a:spcPts val="300"/>
              </a:spcBef>
              <a:buFontTx/>
              <a:buNone/>
              <a:defRPr sz="1800" i="1">
                <a:solidFill>
                  <a:srgbClr val="424143"/>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5" name="Slide Number Placeholder 9"/>
          <p:cNvSpPr>
            <a:spLocks noGrp="1"/>
          </p:cNvSpPr>
          <p:nvPr>
            <p:ph type="sldNum" sz="quarter" idx="4"/>
          </p:nvPr>
        </p:nvSpPr>
        <p:spPr>
          <a:xfrm>
            <a:off x="11567282" y="6416715"/>
            <a:ext cx="454960" cy="365125"/>
          </a:xfrm>
          <a:prstGeom prst="rect">
            <a:avLst/>
          </a:prstGeom>
        </p:spPr>
        <p:txBody>
          <a:bodyPr vert="horz" lIns="91440" tIns="45720" rIns="91440" bIns="45720" rtlCol="0" anchor="ctr"/>
          <a:lstStyle>
            <a:lvl1pPr algn="l">
              <a:defRPr sz="900">
                <a:solidFill>
                  <a:schemeClr val="bg1"/>
                </a:solidFill>
              </a:defRPr>
            </a:lvl1pPr>
          </a:lstStyle>
          <a:p>
            <a:pPr algn="ctr"/>
            <a:fld id="{B83B6A70-1660-4C27-98C6-12842AAF7A57}" type="slidenum">
              <a:rPr lang="en-US" smtClean="0"/>
              <a:pPr algn="ctr"/>
              <a:t>‹#›</a:t>
            </a:fld>
            <a:endParaRPr lang="en-US"/>
          </a:p>
        </p:txBody>
      </p:sp>
      <p:pic>
        <p:nvPicPr>
          <p:cNvPr id="3" name="Graphic 2">
            <a:extLst>
              <a:ext uri="{FF2B5EF4-FFF2-40B4-BE49-F238E27FC236}">
                <a16:creationId xmlns:a16="http://schemas.microsoft.com/office/drawing/2014/main" id="{EAFEA635-17E0-6A91-0F5C-08F0C0B4CF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91" y="6601873"/>
            <a:ext cx="12331582" cy="256127"/>
          </a:xfrm>
          <a:prstGeom prst="rect">
            <a:avLst/>
          </a:prstGeom>
        </p:spPr>
      </p:pic>
    </p:spTree>
    <p:extLst>
      <p:ext uri="{BB962C8B-B14F-4D97-AF65-F5344CB8AC3E}">
        <p14:creationId xmlns:p14="http://schemas.microsoft.com/office/powerpoint/2010/main" val="16460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DE18D6D6-44DE-4FAD-8E84-F7AB10BDE6DB}"/>
              </a:ext>
            </a:extLst>
          </p:cNvPr>
          <p:cNvSpPr>
            <a:spLocks noGrp="1"/>
          </p:cNvSpPr>
          <p:nvPr>
            <p:ph type="body" sz="quarter" idx="13" hasCustomPrompt="1"/>
          </p:nvPr>
        </p:nvSpPr>
        <p:spPr>
          <a:xfrm>
            <a:off x="548641" y="260350"/>
            <a:ext cx="11092498"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6" name="Slide Number Placeholder 9">
            <a:extLst>
              <a:ext uri="{FF2B5EF4-FFF2-40B4-BE49-F238E27FC236}">
                <a16:creationId xmlns:a16="http://schemas.microsoft.com/office/drawing/2014/main" id="{4518951A-C25F-4D45-A3BA-384991DE5747}"/>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8" name="Content Placeholder 7">
            <a:extLst>
              <a:ext uri="{FF2B5EF4-FFF2-40B4-BE49-F238E27FC236}">
                <a16:creationId xmlns:a16="http://schemas.microsoft.com/office/drawing/2014/main" id="{46044081-64EA-4A01-A3F2-6377B885BF1F}"/>
              </a:ext>
            </a:extLst>
          </p:cNvPr>
          <p:cNvSpPr>
            <a:spLocks noGrp="1"/>
          </p:cNvSpPr>
          <p:nvPr>
            <p:ph sz="quarter" idx="14"/>
          </p:nvPr>
        </p:nvSpPr>
        <p:spPr>
          <a:xfrm>
            <a:off x="549275" y="1160463"/>
            <a:ext cx="11091863"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19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tandard Text, No Foot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906BCE-6082-4D35-869E-206FAD0FF8FB}"/>
              </a:ext>
            </a:extLst>
          </p:cNvPr>
          <p:cNvSpPr>
            <a:spLocks noGrp="1"/>
          </p:cNvSpPr>
          <p:nvPr>
            <p:ph type="sldNum" sz="quarter" idx="10"/>
          </p:nvPr>
        </p:nvSpPr>
        <p:spPr/>
        <p:txBody>
          <a:bodyPr/>
          <a:lstStyle>
            <a:lvl1pPr>
              <a:defRPr>
                <a:solidFill>
                  <a:schemeClr val="tx1"/>
                </a:solidFill>
              </a:defRPr>
            </a:lvl1pPr>
          </a:lstStyle>
          <a:p>
            <a:fld id="{B83B6A70-1660-4C27-98C6-12842AAF7A57}" type="slidenum">
              <a:rPr lang="en-US" smtClean="0"/>
              <a:pPr/>
              <a:t>‹#›</a:t>
            </a:fld>
            <a:endParaRPr lang="en-US"/>
          </a:p>
        </p:txBody>
      </p:sp>
      <p:sp>
        <p:nvSpPr>
          <p:cNvPr id="4" name="Text Placeholder 4">
            <a:extLst>
              <a:ext uri="{FF2B5EF4-FFF2-40B4-BE49-F238E27FC236}">
                <a16:creationId xmlns:a16="http://schemas.microsoft.com/office/drawing/2014/main" id="{598313DF-82D9-4A11-AB6F-7080A81702A4}"/>
              </a:ext>
            </a:extLst>
          </p:cNvPr>
          <p:cNvSpPr>
            <a:spLocks noGrp="1"/>
          </p:cNvSpPr>
          <p:nvPr>
            <p:ph type="body" sz="quarter" idx="13" hasCustomPrompt="1"/>
          </p:nvPr>
        </p:nvSpPr>
        <p:spPr>
          <a:xfrm>
            <a:off x="548641" y="260350"/>
            <a:ext cx="11092495"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cxnSp>
        <p:nvCxnSpPr>
          <p:cNvPr id="6" name="Straight Connector 5">
            <a:extLst>
              <a:ext uri="{FF2B5EF4-FFF2-40B4-BE49-F238E27FC236}">
                <a16:creationId xmlns:a16="http://schemas.microsoft.com/office/drawing/2014/main" id="{0A160EAD-313B-4AC2-8157-210AE6F60B88}"/>
              </a:ext>
            </a:extLst>
          </p:cNvPr>
          <p:cNvCxnSpPr>
            <a:cxnSpLocks/>
          </p:cNvCxnSpPr>
          <p:nvPr/>
        </p:nvCxnSpPr>
        <p:spPr>
          <a:xfrm>
            <a:off x="434735" y="260350"/>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8AAD89A3-48E2-472B-AEB1-27524C73755B}"/>
              </a:ext>
            </a:extLst>
          </p:cNvPr>
          <p:cNvSpPr>
            <a:spLocks noGrp="1"/>
          </p:cNvSpPr>
          <p:nvPr>
            <p:ph sz="quarter" idx="14"/>
          </p:nvPr>
        </p:nvSpPr>
        <p:spPr>
          <a:xfrm>
            <a:off x="549275" y="1160463"/>
            <a:ext cx="11091863" cy="4824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1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434A67D-0234-4DF0-B6E9-3657234BA819}"/>
              </a:ext>
            </a:extLst>
          </p:cNvPr>
          <p:cNvSpPr>
            <a:spLocks noGrp="1"/>
          </p:cNvSpPr>
          <p:nvPr>
            <p:ph type="body" sz="quarter" idx="13" hasCustomPrompt="1"/>
          </p:nvPr>
        </p:nvSpPr>
        <p:spPr>
          <a:xfrm>
            <a:off x="548641" y="260350"/>
            <a:ext cx="11092497"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5" name="Slide Number Placeholder 9">
            <a:extLst>
              <a:ext uri="{FF2B5EF4-FFF2-40B4-BE49-F238E27FC236}">
                <a16:creationId xmlns:a16="http://schemas.microsoft.com/office/drawing/2014/main" id="{C18FCB8E-24A7-49B3-BD2D-B1AC3F2B7A09}"/>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Tree>
    <p:extLst>
      <p:ext uri="{BB962C8B-B14F-4D97-AF65-F5344CB8AC3E}">
        <p14:creationId xmlns:p14="http://schemas.microsoft.com/office/powerpoint/2010/main" val="10172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Only, No Footer">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C44461C3-3530-4F3E-B908-0C13A8086B29}"/>
              </a:ext>
            </a:extLst>
          </p:cNvPr>
          <p:cNvSpPr>
            <a:spLocks noGrp="1"/>
          </p:cNvSpPr>
          <p:nvPr>
            <p:ph type="body" sz="quarter" idx="13" hasCustomPrompt="1"/>
          </p:nvPr>
        </p:nvSpPr>
        <p:spPr>
          <a:xfrm>
            <a:off x="548641" y="260350"/>
            <a:ext cx="11092495" cy="700088"/>
          </a:xfrm>
          <a:prstGeom prst="rect">
            <a:avLst/>
          </a:prstGeom>
        </p:spPr>
        <p:txBody>
          <a:bodyPr anchor="ctr"/>
          <a:lstStyle>
            <a:lvl1pPr marL="0" indent="0">
              <a:lnSpc>
                <a:spcPts val="2800"/>
              </a:lnSpc>
              <a:spcBef>
                <a:spcPts val="0"/>
              </a:spcBef>
              <a:spcAft>
                <a:spcPts val="0"/>
              </a:spcAft>
              <a:buFontTx/>
              <a:buNone/>
              <a:defRPr sz="2800" b="1" cap="all" baseline="0">
                <a:latin typeface="Industry Bold" panose="00000800000000000000" pitchFamily="50" charset="0"/>
              </a:defRPr>
            </a:lvl1pPr>
            <a:lvl2pPr marL="0" indent="0">
              <a:spcBef>
                <a:spcPts val="0"/>
              </a:spcBef>
              <a:spcAft>
                <a:spcPts val="0"/>
              </a:spcAft>
              <a:buFontTx/>
              <a:buNone/>
              <a:defRPr sz="1200" i="1">
                <a:solidFill>
                  <a:schemeClr val="tx1"/>
                </a:solidFill>
              </a:defRPr>
            </a:lvl2pPr>
            <a:lvl3pPr marL="914400" indent="0">
              <a:buFontTx/>
              <a:buNone/>
              <a:defRPr/>
            </a:lvl3pPr>
            <a:lvl4pPr marL="1371600" indent="0">
              <a:buFontTx/>
              <a:buNone/>
              <a:defRPr/>
            </a:lvl4pPr>
            <a:lvl5pPr marL="1828800" indent="0">
              <a:buFontTx/>
              <a:buNone/>
              <a:defRPr/>
            </a:lvl5pPr>
          </a:lstStyle>
          <a:p>
            <a:pPr lvl="0"/>
            <a:r>
              <a:rPr lang="en-US"/>
              <a:t>TITLE IN ALL CAPS</a:t>
            </a:r>
          </a:p>
          <a:p>
            <a:pPr lvl="1"/>
            <a:r>
              <a:rPr lang="en-US"/>
              <a:t>Second level</a:t>
            </a:r>
          </a:p>
        </p:txBody>
      </p:sp>
      <p:sp>
        <p:nvSpPr>
          <p:cNvPr id="8" name="Slide Number Placeholder 9">
            <a:extLst>
              <a:ext uri="{FF2B5EF4-FFF2-40B4-BE49-F238E27FC236}">
                <a16:creationId xmlns:a16="http://schemas.microsoft.com/office/drawing/2014/main" id="{262C4878-CC96-493A-843D-F5210B1C77C6}"/>
              </a:ext>
            </a:extLst>
          </p:cNvPr>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tx1"/>
                </a:solidFill>
              </a:defRPr>
            </a:lvl1pPr>
          </a:lstStyle>
          <a:p>
            <a:fld id="{B83B6A70-1660-4C27-98C6-12842AAF7A57}" type="slidenum">
              <a:rPr lang="en-US" smtClean="0"/>
              <a:pPr/>
              <a:t>‹#›</a:t>
            </a:fld>
            <a:endParaRPr lang="en-US"/>
          </a:p>
        </p:txBody>
      </p:sp>
      <p:cxnSp>
        <p:nvCxnSpPr>
          <p:cNvPr id="5" name="Straight Connector 4">
            <a:extLst>
              <a:ext uri="{FF2B5EF4-FFF2-40B4-BE49-F238E27FC236}">
                <a16:creationId xmlns:a16="http://schemas.microsoft.com/office/drawing/2014/main" id="{6CCD02BB-FB0E-42E1-AA17-D99CAE67686B}"/>
              </a:ext>
            </a:extLst>
          </p:cNvPr>
          <p:cNvCxnSpPr>
            <a:cxnSpLocks/>
          </p:cNvCxnSpPr>
          <p:nvPr userDrawn="1"/>
        </p:nvCxnSpPr>
        <p:spPr>
          <a:xfrm>
            <a:off x="434735" y="260350"/>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06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6221" cy="6858000"/>
          </a:xfrm>
          <a:prstGeom prst="rect">
            <a:avLst/>
          </a:prstGeom>
        </p:spPr>
      </p:pic>
      <p:cxnSp>
        <p:nvCxnSpPr>
          <p:cNvPr id="6" name="Straight Connector 5"/>
          <p:cNvCxnSpPr>
            <a:cxnSpLocks/>
          </p:cNvCxnSpPr>
          <p:nvPr/>
        </p:nvCxnSpPr>
        <p:spPr>
          <a:xfrm>
            <a:off x="1065151" y="3067376"/>
            <a:ext cx="0" cy="90339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1254712" y="3073967"/>
            <a:ext cx="10386426" cy="890215"/>
          </a:xfrm>
          <a:prstGeom prst="rect">
            <a:avLst/>
          </a:prstGeom>
        </p:spPr>
        <p:txBody>
          <a:bodyPr anchor="ctr"/>
          <a:lstStyle>
            <a:lvl1pPr marL="0" indent="0">
              <a:lnSpc>
                <a:spcPts val="3200"/>
              </a:lnSpc>
              <a:spcBef>
                <a:spcPts val="0"/>
              </a:spcBef>
              <a:spcAft>
                <a:spcPts val="0"/>
              </a:spcAft>
              <a:buFontTx/>
              <a:buNone/>
              <a:defRPr sz="3200" b="1" cap="all" baseline="0">
                <a:solidFill>
                  <a:schemeClr val="bg1"/>
                </a:solidFill>
                <a:latin typeface="Industry Bold" panose="00000800000000000000" pitchFamily="50" charset="0"/>
              </a:defRPr>
            </a:lvl1pPr>
            <a:lvl2pPr marL="0" indent="0">
              <a:spcBef>
                <a:spcPts val="0"/>
              </a:spcBef>
              <a:spcAft>
                <a:spcPts val="0"/>
              </a:spcAft>
              <a:buFontTx/>
              <a:buNone/>
              <a:defRPr sz="1600" i="1">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en-US"/>
              <a:t>SECTION DIVIDER OPTION 1</a:t>
            </a:r>
          </a:p>
          <a:p>
            <a:pPr lvl="1"/>
            <a:r>
              <a:rPr lang="en-US"/>
              <a:t>Second Level</a:t>
            </a:r>
          </a:p>
        </p:txBody>
      </p:sp>
      <p:pic>
        <p:nvPicPr>
          <p:cNvPr id="15" name="Picture 14" descr="Text&#10;&#10;Description automatically generated">
            <a:extLst>
              <a:ext uri="{FF2B5EF4-FFF2-40B4-BE49-F238E27FC236}">
                <a16:creationId xmlns:a16="http://schemas.microsoft.com/office/drawing/2014/main" id="{19BE00E1-85FA-4D2F-AD99-93F7F1647B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39687"/>
            <a:ext cx="2529627" cy="1013872"/>
          </a:xfrm>
          <a:prstGeom prst="rect">
            <a:avLst/>
          </a:prstGeom>
        </p:spPr>
      </p:pic>
    </p:spTree>
    <p:extLst>
      <p:ext uri="{BB962C8B-B14F-4D97-AF65-F5344CB8AC3E}">
        <p14:creationId xmlns:p14="http://schemas.microsoft.com/office/powerpoint/2010/main" val="427530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01A40-E6E9-45BC-99C0-A4AACE97A834}"/>
              </a:ext>
            </a:extLst>
          </p:cNvPr>
          <p:cNvPicPr>
            <a:picLocks noChangeAspect="1"/>
          </p:cNvPicPr>
          <p:nvPr/>
        </p:nvPicPr>
        <p:blipFill>
          <a:blip r:embed="rId2"/>
          <a:stretch>
            <a:fillRect/>
          </a:stretch>
        </p:blipFill>
        <p:spPr>
          <a:xfrm>
            <a:off x="0" y="0"/>
            <a:ext cx="5943600" cy="6858000"/>
          </a:xfrm>
          <a:prstGeom prst="rect">
            <a:avLst/>
          </a:prstGeom>
        </p:spPr>
      </p:pic>
      <p:sp>
        <p:nvSpPr>
          <p:cNvPr id="3" name="Picture Placeholder 2">
            <a:extLst>
              <a:ext uri="{FF2B5EF4-FFF2-40B4-BE49-F238E27FC236}">
                <a16:creationId xmlns:a16="http://schemas.microsoft.com/office/drawing/2014/main" id="{236A8E1F-71D5-4176-95AA-A43F496D615F}"/>
              </a:ext>
            </a:extLst>
          </p:cNvPr>
          <p:cNvSpPr>
            <a:spLocks noGrp="1"/>
          </p:cNvSpPr>
          <p:nvPr>
            <p:ph type="pic" sz="quarter" idx="14" hasCustomPrompt="1"/>
          </p:nvPr>
        </p:nvSpPr>
        <p:spPr>
          <a:xfrm>
            <a:off x="0" y="0"/>
            <a:ext cx="12192000" cy="6858000"/>
          </a:xfrm>
          <a:prstGeom prst="rect">
            <a:avLst/>
          </a:prstGeom>
        </p:spPr>
        <p:txBody>
          <a:bodyPr/>
          <a:lstStyle>
            <a:lvl1pPr marL="0" indent="0" algn="r">
              <a:buFontTx/>
              <a:buNone/>
              <a:defRPr/>
            </a:lvl1pPr>
          </a:lstStyle>
          <a:p>
            <a:r>
              <a:rPr lang="en-US"/>
              <a:t>Click icon to add photo</a:t>
            </a:r>
          </a:p>
        </p:txBody>
      </p:sp>
      <p:sp>
        <p:nvSpPr>
          <p:cNvPr id="8" name="Text Placeholder 4">
            <a:extLst>
              <a:ext uri="{FF2B5EF4-FFF2-40B4-BE49-F238E27FC236}">
                <a16:creationId xmlns:a16="http://schemas.microsoft.com/office/drawing/2014/main" id="{5ADB9511-27B4-4570-9A5D-6348E98B4338}"/>
              </a:ext>
            </a:extLst>
          </p:cNvPr>
          <p:cNvSpPr>
            <a:spLocks noGrp="1"/>
          </p:cNvSpPr>
          <p:nvPr>
            <p:ph type="body" sz="quarter" idx="13" hasCustomPrompt="1"/>
          </p:nvPr>
        </p:nvSpPr>
        <p:spPr>
          <a:xfrm>
            <a:off x="1254712" y="3073967"/>
            <a:ext cx="10386426" cy="890215"/>
          </a:xfrm>
          <a:prstGeom prst="rect">
            <a:avLst/>
          </a:prstGeom>
        </p:spPr>
        <p:txBody>
          <a:bodyPr anchor="ctr"/>
          <a:lstStyle>
            <a:lvl1pPr marL="0" indent="0">
              <a:lnSpc>
                <a:spcPts val="3200"/>
              </a:lnSpc>
              <a:spcBef>
                <a:spcPts val="0"/>
              </a:spcBef>
              <a:spcAft>
                <a:spcPts val="0"/>
              </a:spcAft>
              <a:buFontTx/>
              <a:buNone/>
              <a:defRPr sz="3200" b="1" cap="all" baseline="0">
                <a:solidFill>
                  <a:schemeClr val="bg1"/>
                </a:solidFill>
                <a:latin typeface="Industry Bold" panose="00000800000000000000" pitchFamily="50" charset="0"/>
              </a:defRPr>
            </a:lvl1pPr>
            <a:lvl2pPr marL="0" indent="0">
              <a:spcBef>
                <a:spcPts val="0"/>
              </a:spcBef>
              <a:spcAft>
                <a:spcPts val="0"/>
              </a:spcAft>
              <a:buFontTx/>
              <a:buNone/>
              <a:defRPr sz="1600" i="1">
                <a:solidFill>
                  <a:schemeClr val="bg1"/>
                </a:solidFill>
              </a:defRPr>
            </a:lvl2pPr>
            <a:lvl3pPr marL="914400" indent="0">
              <a:buFontTx/>
              <a:buNone/>
              <a:defRPr/>
            </a:lvl3pPr>
            <a:lvl4pPr marL="1371600" indent="0">
              <a:buFontTx/>
              <a:buNone/>
              <a:defRPr/>
            </a:lvl4pPr>
            <a:lvl5pPr marL="1828800" indent="0">
              <a:buFontTx/>
              <a:buNone/>
              <a:defRPr/>
            </a:lvl5pPr>
          </a:lstStyle>
          <a:p>
            <a:pPr lvl="0"/>
            <a:r>
              <a:rPr lang="en-US"/>
              <a:t>SECTION DIVIDER OPTION 2</a:t>
            </a:r>
          </a:p>
          <a:p>
            <a:pPr lvl="1"/>
            <a:r>
              <a:rPr lang="en-US"/>
              <a:t>Second Level</a:t>
            </a:r>
          </a:p>
        </p:txBody>
      </p:sp>
      <p:cxnSp>
        <p:nvCxnSpPr>
          <p:cNvPr id="12" name="Straight Connector 11">
            <a:extLst>
              <a:ext uri="{FF2B5EF4-FFF2-40B4-BE49-F238E27FC236}">
                <a16:creationId xmlns:a16="http://schemas.microsoft.com/office/drawing/2014/main" id="{2EEC2B04-3509-4CD6-90B4-7B0EBBC67037}"/>
              </a:ext>
            </a:extLst>
          </p:cNvPr>
          <p:cNvCxnSpPr/>
          <p:nvPr/>
        </p:nvCxnSpPr>
        <p:spPr>
          <a:xfrm>
            <a:off x="1065151" y="3067376"/>
            <a:ext cx="0" cy="90339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8D350AA4-C2AC-4231-B25C-807AD42D7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9687"/>
            <a:ext cx="2529627" cy="1013872"/>
          </a:xfrm>
          <a:prstGeom prst="rect">
            <a:avLst/>
          </a:prstGeom>
        </p:spPr>
      </p:pic>
    </p:spTree>
    <p:extLst>
      <p:ext uri="{BB962C8B-B14F-4D97-AF65-F5344CB8AC3E}">
        <p14:creationId xmlns:p14="http://schemas.microsoft.com/office/powerpoint/2010/main" val="16116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E0B7E3-3E76-4790-886F-E42FEEB2F5F8}"/>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0" y="6340553"/>
            <a:ext cx="12190877" cy="517448"/>
          </a:xfrm>
          <a:prstGeom prst="rect">
            <a:avLst/>
          </a:prstGeom>
        </p:spPr>
      </p:pic>
      <p:sp>
        <p:nvSpPr>
          <p:cNvPr id="2" name="Title Placeholder 1"/>
          <p:cNvSpPr>
            <a:spLocks noGrp="1"/>
          </p:cNvSpPr>
          <p:nvPr>
            <p:ph type="title"/>
          </p:nvPr>
        </p:nvSpPr>
        <p:spPr>
          <a:xfrm>
            <a:off x="550863" y="260350"/>
            <a:ext cx="11092498" cy="700088"/>
          </a:xfrm>
          <a:prstGeom prst="rect">
            <a:avLst/>
          </a:prstGeom>
        </p:spPr>
        <p:txBody>
          <a:bodyPr vert="horz" lIns="91440" tIns="45720" rIns="91440" bIns="45720" rtlCol="0" anchor="ctr">
            <a:normAutofit/>
          </a:bodyPr>
          <a:lstStyle/>
          <a:p>
            <a:r>
              <a:rPr lang="en-US"/>
              <a:t>Click to edit Master title style</a:t>
            </a:r>
          </a:p>
        </p:txBody>
      </p:sp>
      <p:cxnSp>
        <p:nvCxnSpPr>
          <p:cNvPr id="10" name="Straight Connector 9"/>
          <p:cNvCxnSpPr>
            <a:cxnSpLocks/>
          </p:cNvCxnSpPr>
          <p:nvPr/>
        </p:nvCxnSpPr>
        <p:spPr>
          <a:xfrm>
            <a:off x="434735" y="260350"/>
            <a:ext cx="0" cy="700088"/>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9"/>
          <p:cNvSpPr>
            <a:spLocks noGrp="1"/>
          </p:cNvSpPr>
          <p:nvPr>
            <p:ph type="sldNum" sz="quarter" idx="4"/>
          </p:nvPr>
        </p:nvSpPr>
        <p:spPr>
          <a:xfrm>
            <a:off x="11266212" y="6476167"/>
            <a:ext cx="606613" cy="246221"/>
          </a:xfrm>
          <a:prstGeom prst="rect">
            <a:avLst/>
          </a:prstGeom>
        </p:spPr>
        <p:txBody>
          <a:bodyPr vert="horz" lIns="91440" tIns="45720" rIns="91440" bIns="45720" rtlCol="0" anchor="ctr"/>
          <a:lstStyle>
            <a:lvl1pPr algn="r">
              <a:defRPr sz="900">
                <a:solidFill>
                  <a:schemeClr val="bg1"/>
                </a:solidFill>
              </a:defRPr>
            </a:lvl1pPr>
          </a:lstStyle>
          <a:p>
            <a:fld id="{B83B6A70-1660-4C27-98C6-12842AAF7A57}" type="slidenum">
              <a:rPr lang="en-US" smtClean="0"/>
              <a:pPr/>
              <a:t>‹#›</a:t>
            </a:fld>
            <a:endParaRPr lang="en-US"/>
          </a:p>
        </p:txBody>
      </p:sp>
      <p:sp>
        <p:nvSpPr>
          <p:cNvPr id="9" name="TextBox 8">
            <a:extLst>
              <a:ext uri="{FF2B5EF4-FFF2-40B4-BE49-F238E27FC236}">
                <a16:creationId xmlns:a16="http://schemas.microsoft.com/office/drawing/2014/main" id="{598C5052-3FE5-4312-AB7C-E14CE40B7B64}"/>
              </a:ext>
            </a:extLst>
          </p:cNvPr>
          <p:cNvSpPr txBox="1"/>
          <p:nvPr/>
        </p:nvSpPr>
        <p:spPr>
          <a:xfrm>
            <a:off x="318052" y="6483861"/>
            <a:ext cx="5080000" cy="230832"/>
          </a:xfrm>
          <a:prstGeom prst="rect">
            <a:avLst/>
          </a:prstGeom>
          <a:noFill/>
        </p:spPr>
        <p:txBody>
          <a:bodyPr wrap="square" rtlCol="0">
            <a:spAutoFit/>
          </a:bodyPr>
          <a:lstStyle/>
          <a:p>
            <a:pPr algn="l"/>
            <a:r>
              <a:rPr lang="en-US" sz="900" kern="1200" baseline="0" dirty="0">
                <a:solidFill>
                  <a:schemeClr val="bg1"/>
                </a:solidFill>
                <a:latin typeface="+mn-lt"/>
                <a:ea typeface="+mn-ea"/>
                <a:cs typeface="+mn-cs"/>
              </a:rPr>
              <a:t>MLITARY OUTREACH</a:t>
            </a:r>
            <a:endParaRPr lang="en-US" sz="900" kern="1200" dirty="0">
              <a:solidFill>
                <a:schemeClr val="bg1"/>
              </a:solidFill>
              <a:latin typeface="+mn-lt"/>
              <a:ea typeface="+mn-ea"/>
              <a:cs typeface="+mn-cs"/>
            </a:endParaRPr>
          </a:p>
        </p:txBody>
      </p:sp>
      <p:sp>
        <p:nvSpPr>
          <p:cNvPr id="12" name="Text Placeholder 3">
            <a:extLst>
              <a:ext uri="{FF2B5EF4-FFF2-40B4-BE49-F238E27FC236}">
                <a16:creationId xmlns:a16="http://schemas.microsoft.com/office/drawing/2014/main" id="{29EA5B01-3B56-43A5-87D2-4FBD967C22AF}"/>
              </a:ext>
            </a:extLst>
          </p:cNvPr>
          <p:cNvSpPr>
            <a:spLocks noGrp="1"/>
          </p:cNvSpPr>
          <p:nvPr>
            <p:ph type="body" idx="1"/>
          </p:nvPr>
        </p:nvSpPr>
        <p:spPr>
          <a:xfrm>
            <a:off x="550862" y="1157720"/>
            <a:ext cx="11092497" cy="482232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Tree>
    <p:extLst>
      <p:ext uri="{BB962C8B-B14F-4D97-AF65-F5344CB8AC3E}">
        <p14:creationId xmlns:p14="http://schemas.microsoft.com/office/powerpoint/2010/main" val="373322608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2800"/>
        </a:lnSpc>
        <a:spcBef>
          <a:spcPct val="0"/>
        </a:spcBef>
        <a:buNone/>
        <a:defRPr sz="2800" b="1" kern="1200" cap="all" baseline="0">
          <a:solidFill>
            <a:schemeClr val="tx1"/>
          </a:solidFill>
          <a:latin typeface="Industry Bold" panose="00000800000000000000" pitchFamily="50" charset="0"/>
          <a:ea typeface="+mj-ea"/>
          <a:cs typeface="+mj-cs"/>
        </a:defRPr>
      </a:lvl1pPr>
    </p:titleStyle>
    <p:bodyStyle>
      <a:lvl1pPr marL="137160" indent="-137160" algn="l" defTabSz="914400" rtl="0" eaLnBrk="1" latinLnBrk="0" hangingPunct="1">
        <a:lnSpc>
          <a:spcPct val="100000"/>
        </a:lnSpc>
        <a:spcBef>
          <a:spcPts val="1200"/>
        </a:spcBef>
        <a:spcAft>
          <a:spcPts val="300"/>
        </a:spcAft>
        <a:buFont typeface="Arial" panose="020B0604020202020204" pitchFamily="34" charset="0"/>
        <a:buChar char="•"/>
        <a:defRPr sz="1400" b="0" kern="1200" cap="none" baseline="0">
          <a:solidFill>
            <a:schemeClr val="tx1"/>
          </a:solidFill>
          <a:latin typeface="+mn-lt"/>
          <a:ea typeface="+mn-ea"/>
          <a:cs typeface="+mn-cs"/>
        </a:defRPr>
      </a:lvl1pPr>
      <a:lvl2pPr marL="457200" indent="-137160" algn="l" defTabSz="914400" rtl="0" eaLnBrk="1" latinLnBrk="0" hangingPunct="1">
        <a:lnSpc>
          <a:spcPct val="100000"/>
        </a:lnSpc>
        <a:spcBef>
          <a:spcPts val="0"/>
        </a:spcBef>
        <a:spcAft>
          <a:spcPts val="300"/>
        </a:spcAft>
        <a:buFont typeface="Arial" panose="020B0604020202020204" pitchFamily="34" charset="0"/>
        <a:buChar char="•"/>
        <a:defRPr lang="en-US" sz="1200" b="0" kern="1200" cap="none" baseline="0" dirty="0" smtClean="0">
          <a:solidFill>
            <a:schemeClr val="tx1"/>
          </a:solidFill>
          <a:latin typeface="+mn-lt"/>
          <a:ea typeface="+mn-ea"/>
          <a:cs typeface="+mn-cs"/>
        </a:defRPr>
      </a:lvl2pPr>
      <a:lvl3pPr marL="731520" indent="-137160" algn="l" defTabSz="914400" rtl="0" eaLnBrk="1" latinLnBrk="0" hangingPunct="1">
        <a:lnSpc>
          <a:spcPct val="90000"/>
        </a:lnSpc>
        <a:spcBef>
          <a:spcPts val="300"/>
        </a:spcBef>
        <a:spcAft>
          <a:spcPts val="300"/>
        </a:spcAft>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90000"/>
        </a:lnSpc>
        <a:spcBef>
          <a:spcPts val="1800"/>
        </a:spcBef>
        <a:spcAft>
          <a:spcPts val="300"/>
        </a:spcAft>
        <a:buFont typeface="Arial" panose="020B0604020202020204" pitchFamily="34" charset="0"/>
        <a:buNone/>
        <a:tabLst>
          <a:tab pos="169863" algn="l"/>
          <a:tab pos="685800" algn="l"/>
        </a:tabLst>
        <a:defRPr sz="1600" b="1" kern="1200" cap="all" baseline="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400" kern="1200">
          <a:solidFill>
            <a:schemeClr val="tx1"/>
          </a:solidFill>
          <a:latin typeface="+mn-lt"/>
          <a:ea typeface="+mn-ea"/>
          <a:cs typeface="+mn-cs"/>
        </a:defRPr>
      </a:lvl5pPr>
      <a:lvl6pPr marL="320040" indent="-13716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6pPr>
      <a:lvl7pPr marL="548640" indent="-137160" algn="l" defTabSz="914400" rtl="0" eaLnBrk="1" latinLnBrk="0" hangingPunct="1">
        <a:lnSpc>
          <a:spcPct val="90000"/>
        </a:lnSpc>
        <a:spcBef>
          <a:spcPts val="0"/>
        </a:spcBef>
        <a:buFont typeface="Arial" panose="020B0604020202020204" pitchFamily="34" charset="0"/>
        <a:buChar char="•"/>
        <a:defRPr sz="11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 orient="horz" pos="2160" userDrawn="1">
          <p15:clr>
            <a:srgbClr val="F26B43"/>
          </p15:clr>
        </p15:guide>
        <p15:guide id="15" pos="3840" userDrawn="1">
          <p15:clr>
            <a:srgbClr val="F26B43"/>
          </p15:clr>
        </p15:guide>
        <p15:guide id="16" pos="7333" userDrawn="1">
          <p15:clr>
            <a:srgbClr val="F26B43"/>
          </p15:clr>
        </p15:guide>
        <p15:guide id="17" pos="347" userDrawn="1">
          <p15:clr>
            <a:srgbClr val="F26B43"/>
          </p15:clr>
        </p15:guide>
        <p15:guide id="18" orient="horz" pos="731" userDrawn="1">
          <p15:clr>
            <a:srgbClr val="F26B43"/>
          </p15:clr>
        </p15:guide>
        <p15:guide id="19" orient="horz" pos="605" userDrawn="1">
          <p15:clr>
            <a:srgbClr val="F26B43"/>
          </p15:clr>
        </p15:guide>
        <p15:guide id="20" orient="horz" pos="164" userDrawn="1">
          <p15:clr>
            <a:srgbClr val="F26B43"/>
          </p15:clr>
        </p15:guide>
        <p15:guide id="21"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portal.kiewit.com/sites/CorpComm/SitePages/Company%20Photo%20Library.aspx"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descr="A group of people in safety vests walking on a dirt road&#10;&#10;Description automatically generated with low confidence">
            <a:extLst>
              <a:ext uri="{FF2B5EF4-FFF2-40B4-BE49-F238E27FC236}">
                <a16:creationId xmlns:a16="http://schemas.microsoft.com/office/drawing/2014/main" id="{7B3E8228-81C4-41BF-BEE0-89C9D31114C0}"/>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31936" b="31936"/>
          <a:stretch/>
        </p:blipFill>
        <p:spPr/>
      </p:pic>
      <p:pic>
        <p:nvPicPr>
          <p:cNvPr id="6" name="Picture 5">
            <a:extLst>
              <a:ext uri="{FF2B5EF4-FFF2-40B4-BE49-F238E27FC236}">
                <a16:creationId xmlns:a16="http://schemas.microsoft.com/office/drawing/2014/main" id="{0A162EB7-2579-475C-BF52-D16E6BC5E7F8}"/>
              </a:ext>
            </a:extLst>
          </p:cNvPr>
          <p:cNvPicPr>
            <a:picLocks noChangeAspect="1"/>
          </p:cNvPicPr>
          <p:nvPr/>
        </p:nvPicPr>
        <p:blipFill>
          <a:blip r:embed="rId3"/>
          <a:stretch>
            <a:fillRect/>
          </a:stretch>
        </p:blipFill>
        <p:spPr>
          <a:xfrm>
            <a:off x="0" y="3178048"/>
            <a:ext cx="12192000" cy="3425952"/>
          </a:xfrm>
          <a:prstGeom prst="rect">
            <a:avLst/>
          </a:prstGeom>
        </p:spPr>
      </p:pic>
      <p:sp>
        <p:nvSpPr>
          <p:cNvPr id="4" name="TextBox 3">
            <a:extLst>
              <a:ext uri="{FF2B5EF4-FFF2-40B4-BE49-F238E27FC236}">
                <a16:creationId xmlns:a16="http://schemas.microsoft.com/office/drawing/2014/main" id="{44E5A55A-4757-4A3E-B40F-32404606A097}"/>
              </a:ext>
            </a:extLst>
          </p:cNvPr>
          <p:cNvSpPr txBox="1"/>
          <p:nvPr/>
        </p:nvSpPr>
        <p:spPr>
          <a:xfrm>
            <a:off x="3200" y="6989798"/>
            <a:ext cx="5123462" cy="307777"/>
          </a:xfrm>
          <a:prstGeom prst="rect">
            <a:avLst/>
          </a:prstGeom>
          <a:noFill/>
        </p:spPr>
        <p:txBody>
          <a:bodyPr wrap="square">
            <a:spAutoFit/>
          </a:bodyPr>
          <a:lstStyle/>
          <a:p>
            <a:r>
              <a:rPr lang="en-US" sz="1400">
                <a:solidFill>
                  <a:schemeClr val="accent6"/>
                </a:solidFill>
              </a:rPr>
              <a:t>Find more cover photo options in the </a:t>
            </a:r>
            <a:r>
              <a:rPr lang="en-US" sz="1400">
                <a:solidFill>
                  <a:schemeClr val="accent6"/>
                </a:solidFill>
                <a:hlinkClick r:id="rId4">
                  <a:extLst>
                    <a:ext uri="{A12FA001-AC4F-418D-AE19-62706E023703}">
                      <ahyp:hlinkClr xmlns:ahyp="http://schemas.microsoft.com/office/drawing/2018/hyperlinkcolor" val="tx"/>
                    </a:ext>
                  </a:extLst>
                </a:hlinkClick>
              </a:rPr>
              <a:t>Kiewit Photo Library</a:t>
            </a:r>
            <a:endParaRPr lang="en-US" sz="1400">
              <a:solidFill>
                <a:schemeClr val="accent6"/>
              </a:solidFill>
            </a:endParaRPr>
          </a:p>
        </p:txBody>
      </p:sp>
      <p:pic>
        <p:nvPicPr>
          <p:cNvPr id="8" name="Picture 7" descr="Text&#10;&#10;Description automatically generated">
            <a:extLst>
              <a:ext uri="{FF2B5EF4-FFF2-40B4-BE49-F238E27FC236}">
                <a16:creationId xmlns:a16="http://schemas.microsoft.com/office/drawing/2014/main" id="{100A71CE-7B7C-4F19-8178-F53650F4D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9687"/>
            <a:ext cx="2529627" cy="1013872"/>
          </a:xfrm>
          <a:prstGeom prst="rect">
            <a:avLst/>
          </a:prstGeom>
        </p:spPr>
      </p:pic>
      <p:sp>
        <p:nvSpPr>
          <p:cNvPr id="3" name="Text Placeholder 2">
            <a:extLst>
              <a:ext uri="{FF2B5EF4-FFF2-40B4-BE49-F238E27FC236}">
                <a16:creationId xmlns:a16="http://schemas.microsoft.com/office/drawing/2014/main" id="{126D13FC-C08C-47B6-A6C8-7A82FA9C13D9}"/>
              </a:ext>
            </a:extLst>
          </p:cNvPr>
          <p:cNvSpPr>
            <a:spLocks noGrp="1"/>
          </p:cNvSpPr>
          <p:nvPr>
            <p:ph type="body" sz="quarter" idx="13"/>
          </p:nvPr>
        </p:nvSpPr>
        <p:spPr/>
        <p:txBody>
          <a:bodyPr/>
          <a:lstStyle/>
          <a:p>
            <a:r>
              <a:rPr lang="en-US" sz="3200"/>
              <a:t>Military recruiting</a:t>
            </a:r>
            <a:endParaRPr lang="en-US" sz="3600"/>
          </a:p>
        </p:txBody>
      </p:sp>
      <p:cxnSp>
        <p:nvCxnSpPr>
          <p:cNvPr id="7" name="Straight Connector 6">
            <a:extLst>
              <a:ext uri="{FF2B5EF4-FFF2-40B4-BE49-F238E27FC236}">
                <a16:creationId xmlns:a16="http://schemas.microsoft.com/office/drawing/2014/main" id="{6AC1721F-090C-4EAA-A0F1-94E26A6E57D5}"/>
              </a:ext>
            </a:extLst>
          </p:cNvPr>
          <p:cNvCxnSpPr>
            <a:cxnSpLocks/>
          </p:cNvCxnSpPr>
          <p:nvPr/>
        </p:nvCxnSpPr>
        <p:spPr>
          <a:xfrm>
            <a:off x="889000" y="5024438"/>
            <a:ext cx="0" cy="1050131"/>
          </a:xfrm>
          <a:prstGeom prst="line">
            <a:avLst/>
          </a:prstGeom>
          <a:ln w="571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96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54712" y="3073967"/>
            <a:ext cx="10386426" cy="890215"/>
          </a:xfrm>
        </p:spPr>
        <p:txBody>
          <a:bodyPr anchor="ctr">
            <a:normAutofit/>
          </a:bodyPr>
          <a:lstStyle/>
          <a:p>
            <a:pPr>
              <a:spcAft>
                <a:spcPts val="600"/>
              </a:spcAft>
            </a:pPr>
            <a:r>
              <a:rPr lang="en-US" dirty="0"/>
              <a:t>Questions? </a:t>
            </a:r>
          </a:p>
        </p:txBody>
      </p:sp>
      <p:pic>
        <p:nvPicPr>
          <p:cNvPr id="2050" name="Picture 2">
            <a:extLst>
              <a:ext uri="{FF2B5EF4-FFF2-40B4-BE49-F238E27FC236}">
                <a16:creationId xmlns:a16="http://schemas.microsoft.com/office/drawing/2014/main" id="{03A8C735-8E6B-8ED4-ACF3-866D33B21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228" y="410966"/>
            <a:ext cx="7948772" cy="581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6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14299B-BAF6-4A75-B791-77BF9E8B5048}"/>
              </a:ext>
            </a:extLst>
          </p:cNvPr>
          <p:cNvSpPr>
            <a:spLocks noGrp="1"/>
          </p:cNvSpPr>
          <p:nvPr>
            <p:ph type="sldNum" sz="quarter" idx="10"/>
          </p:nvPr>
        </p:nvSpPr>
        <p:spPr>
          <a:xfrm>
            <a:off x="11266212" y="6476167"/>
            <a:ext cx="606613" cy="246221"/>
          </a:xfrm>
        </p:spPr>
        <p:txBody>
          <a:bodyPr anchor="ctr">
            <a:normAutofit/>
          </a:bodyPr>
          <a:lstStyle/>
          <a:p>
            <a:pPr>
              <a:spcAft>
                <a:spcPts val="600"/>
              </a:spcAft>
            </a:pPr>
            <a:fld id="{B83B6A70-1660-4C27-98C6-12842AAF7A57}" type="slidenum">
              <a:rPr lang="en-US" smtClean="0"/>
              <a:pPr>
                <a:spcAft>
                  <a:spcPts val="600"/>
                </a:spcAft>
              </a:pPr>
              <a:t>2</a:t>
            </a:fld>
            <a:endParaRPr lang="en-US"/>
          </a:p>
        </p:txBody>
      </p:sp>
      <p:sp>
        <p:nvSpPr>
          <p:cNvPr id="3" name="Text Placeholder 2">
            <a:extLst>
              <a:ext uri="{FF2B5EF4-FFF2-40B4-BE49-F238E27FC236}">
                <a16:creationId xmlns:a16="http://schemas.microsoft.com/office/drawing/2014/main" id="{AC93A1F5-D31B-4137-A357-0F3193BA5F17}"/>
              </a:ext>
            </a:extLst>
          </p:cNvPr>
          <p:cNvSpPr>
            <a:spLocks noGrp="1"/>
          </p:cNvSpPr>
          <p:nvPr>
            <p:ph type="body" sz="quarter" idx="17"/>
          </p:nvPr>
        </p:nvSpPr>
        <p:spPr>
          <a:xfrm>
            <a:off x="5143893" y="1801397"/>
            <a:ext cx="6514707" cy="4183478"/>
          </a:xfrm>
        </p:spPr>
        <p:txBody>
          <a:bodyPr anchor="t">
            <a:normAutofit/>
          </a:bodyPr>
          <a:lstStyle/>
          <a:p>
            <a:pPr marL="342900" indent="-342900">
              <a:buFont typeface="Arial" panose="020B0604020202020204" pitchFamily="34" charset="0"/>
              <a:buChar char="•"/>
            </a:pPr>
            <a:r>
              <a:rPr lang="en-US" dirty="0"/>
              <a:t>Why Military Recruiting</a:t>
            </a:r>
          </a:p>
          <a:p>
            <a:pPr marL="342900" indent="-342900">
              <a:buFont typeface="Arial" panose="020B0604020202020204" pitchFamily="34" charset="0"/>
              <a:buChar char="•"/>
            </a:pPr>
            <a:r>
              <a:rPr lang="en-US" dirty="0"/>
              <a:t>Pipeline</a:t>
            </a:r>
          </a:p>
          <a:p>
            <a:pPr marL="342900" indent="-342900">
              <a:buFont typeface="Arial" panose="020B0604020202020204" pitchFamily="34" charset="0"/>
              <a:buChar char="•"/>
            </a:pPr>
            <a:r>
              <a:rPr lang="en-US" dirty="0"/>
              <a:t>Positions</a:t>
            </a:r>
          </a:p>
          <a:p>
            <a:pPr marL="342900" indent="-342900">
              <a:buFont typeface="Arial" panose="020B0604020202020204" pitchFamily="34" charset="0"/>
              <a:buChar char="•"/>
            </a:pPr>
            <a:r>
              <a:rPr lang="en-US" dirty="0">
                <a:cs typeface="Arial"/>
              </a:rPr>
              <a:t>Potential Partners</a:t>
            </a:r>
          </a:p>
          <a:p>
            <a:pPr marL="342900" indent="-342900">
              <a:buFont typeface="Arial" panose="020B0604020202020204" pitchFamily="34" charset="0"/>
              <a:buChar char="•"/>
            </a:pPr>
            <a:r>
              <a:rPr lang="en-US" dirty="0">
                <a:cs typeface="Arial"/>
              </a:rPr>
              <a:t>Path to Success – </a:t>
            </a:r>
            <a:r>
              <a:rPr lang="en-US">
                <a:cs typeface="Arial"/>
              </a:rPr>
              <a:t>Military Friendly</a:t>
            </a:r>
            <a:endParaRPr lang="en-US" dirty="0">
              <a:cs typeface="Arial"/>
            </a:endParaRPr>
          </a:p>
          <a:p>
            <a:pPr lvl="1"/>
            <a:endParaRPr lang="en-US" dirty="0">
              <a:cs typeface="Arial"/>
            </a:endParaRPr>
          </a:p>
        </p:txBody>
      </p:sp>
      <p:sp>
        <p:nvSpPr>
          <p:cNvPr id="4" name="Text Placeholder 3">
            <a:extLst>
              <a:ext uri="{FF2B5EF4-FFF2-40B4-BE49-F238E27FC236}">
                <a16:creationId xmlns:a16="http://schemas.microsoft.com/office/drawing/2014/main" id="{F12BC411-CDBD-43EF-8080-E444A20E32CF}"/>
              </a:ext>
            </a:extLst>
          </p:cNvPr>
          <p:cNvSpPr>
            <a:spLocks noGrp="1"/>
          </p:cNvSpPr>
          <p:nvPr>
            <p:ph type="body" sz="quarter" idx="19"/>
          </p:nvPr>
        </p:nvSpPr>
        <p:spPr>
          <a:xfrm>
            <a:off x="5143893" y="971521"/>
            <a:ext cx="6514707" cy="635001"/>
          </a:xfrm>
        </p:spPr>
        <p:txBody>
          <a:bodyPr anchor="ctr">
            <a:normAutofit/>
          </a:bodyPr>
          <a:lstStyle/>
          <a:p>
            <a:pPr>
              <a:spcAft>
                <a:spcPts val="600"/>
              </a:spcAft>
            </a:pPr>
            <a:r>
              <a:rPr lang="en-US"/>
              <a:t>agenda</a:t>
            </a:r>
          </a:p>
        </p:txBody>
      </p:sp>
      <p:pic>
        <p:nvPicPr>
          <p:cNvPr id="9" name="Picture 8" descr="A group of soldiers in uniform&#10;&#10;Description automatically generated">
            <a:extLst>
              <a:ext uri="{FF2B5EF4-FFF2-40B4-BE49-F238E27FC236}">
                <a16:creationId xmlns:a16="http://schemas.microsoft.com/office/drawing/2014/main" id="{459FAD9B-03F3-45EB-17D9-884733718753}"/>
              </a:ext>
            </a:extLst>
          </p:cNvPr>
          <p:cNvPicPr>
            <a:picLocks noChangeAspect="1"/>
          </p:cNvPicPr>
          <p:nvPr/>
        </p:nvPicPr>
        <p:blipFill rotWithShape="1">
          <a:blip r:embed="rId2"/>
          <a:srcRect l="22572" r="11324" b="-1"/>
          <a:stretch/>
        </p:blipFill>
        <p:spPr>
          <a:xfrm>
            <a:off x="20" y="1"/>
            <a:ext cx="4570392" cy="6343645"/>
          </a:xfrm>
          <a:prstGeom prst="rect">
            <a:avLst/>
          </a:prstGeom>
          <a:noFill/>
        </p:spPr>
      </p:pic>
    </p:spTree>
    <p:extLst>
      <p:ext uri="{BB962C8B-B14F-4D97-AF65-F5344CB8AC3E}">
        <p14:creationId xmlns:p14="http://schemas.microsoft.com/office/powerpoint/2010/main" val="230537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E6789E3-20A6-6EDC-A799-FE08F800D6AA}"/>
              </a:ext>
            </a:extLst>
          </p:cNvPr>
          <p:cNvPicPr>
            <a:picLocks noGrp="1" noChangeAspect="1"/>
          </p:cNvPicPr>
          <p:nvPr>
            <p:ph type="pic" sz="quarter" idx="19"/>
          </p:nvPr>
        </p:nvPicPr>
        <p:blipFill rotWithShape="1">
          <a:blip r:embed="rId3"/>
          <a:srcRect l="11196" r="10257" b="2"/>
          <a:stretch/>
        </p:blipFill>
        <p:spPr>
          <a:xfrm>
            <a:off x="6657846" y="10"/>
            <a:ext cx="5534154" cy="6340891"/>
          </a:xfrm>
          <a:prstGeom prst="rect">
            <a:avLst/>
          </a:prstGeom>
          <a:noFill/>
        </p:spPr>
      </p:pic>
      <p:sp>
        <p:nvSpPr>
          <p:cNvPr id="4" name="Text Placeholder 3">
            <a:extLst>
              <a:ext uri="{FF2B5EF4-FFF2-40B4-BE49-F238E27FC236}">
                <a16:creationId xmlns:a16="http://schemas.microsoft.com/office/drawing/2014/main" id="{218040A3-F271-B268-FA1D-569C1B8FE96E}"/>
              </a:ext>
            </a:extLst>
          </p:cNvPr>
          <p:cNvSpPr>
            <a:spLocks noGrp="1"/>
          </p:cNvSpPr>
          <p:nvPr>
            <p:ph type="body" sz="quarter" idx="13"/>
          </p:nvPr>
        </p:nvSpPr>
        <p:spPr>
          <a:xfrm>
            <a:off x="548641" y="260350"/>
            <a:ext cx="7122159" cy="700088"/>
          </a:xfrm>
        </p:spPr>
        <p:txBody>
          <a:bodyPr anchor="ctr">
            <a:normAutofit/>
          </a:bodyPr>
          <a:lstStyle/>
          <a:p>
            <a:pPr>
              <a:spcAft>
                <a:spcPts val="600"/>
              </a:spcAft>
            </a:pPr>
            <a:r>
              <a:rPr lang="en-US" dirty="0"/>
              <a:t>WHY MILITARY</a:t>
            </a:r>
            <a:endParaRPr lang="en-US"/>
          </a:p>
        </p:txBody>
      </p:sp>
      <p:sp>
        <p:nvSpPr>
          <p:cNvPr id="12" name="Slide Number Placeholder 3">
            <a:extLst>
              <a:ext uri="{FF2B5EF4-FFF2-40B4-BE49-F238E27FC236}">
                <a16:creationId xmlns:a16="http://schemas.microsoft.com/office/drawing/2014/main" id="{DC06FE7B-EB99-733F-77F7-526E215C487F}"/>
              </a:ext>
            </a:extLst>
          </p:cNvPr>
          <p:cNvSpPr>
            <a:spLocks noGrp="1"/>
          </p:cNvSpPr>
          <p:nvPr>
            <p:ph type="sldNum" sz="quarter" idx="4"/>
          </p:nvPr>
        </p:nvSpPr>
        <p:spPr>
          <a:xfrm>
            <a:off x="11266212" y="6476167"/>
            <a:ext cx="606613" cy="246221"/>
          </a:xfrm>
        </p:spPr>
        <p:txBody>
          <a:bodyPr/>
          <a:lstStyle/>
          <a:p>
            <a:pPr>
              <a:spcAft>
                <a:spcPts val="600"/>
              </a:spcAft>
            </a:pPr>
            <a:fld id="{B83B6A70-1660-4C27-98C6-12842AAF7A57}" type="slidenum">
              <a:rPr lang="en-US" smtClean="0"/>
              <a:pPr>
                <a:spcAft>
                  <a:spcPts val="600"/>
                </a:spcAft>
              </a:pPr>
              <a:t>3</a:t>
            </a:fld>
            <a:endParaRPr lang="en-US"/>
          </a:p>
        </p:txBody>
      </p:sp>
      <p:sp>
        <p:nvSpPr>
          <p:cNvPr id="3" name="Content Placeholder 2">
            <a:extLst>
              <a:ext uri="{FF2B5EF4-FFF2-40B4-BE49-F238E27FC236}">
                <a16:creationId xmlns:a16="http://schemas.microsoft.com/office/drawing/2014/main" id="{23018D93-14FC-BC88-C3A6-FFB101B2F489}"/>
              </a:ext>
            </a:extLst>
          </p:cNvPr>
          <p:cNvSpPr>
            <a:spLocks noGrp="1"/>
          </p:cNvSpPr>
          <p:nvPr>
            <p:ph sz="quarter" idx="20"/>
          </p:nvPr>
        </p:nvSpPr>
        <p:spPr>
          <a:xfrm>
            <a:off x="550863" y="1160463"/>
            <a:ext cx="5868987" cy="4824412"/>
          </a:xfrm>
        </p:spPr>
        <p:txBody>
          <a:bodyPr>
            <a:normAutofit lnSpcReduction="10000"/>
          </a:bodyPr>
          <a:lstStyle/>
          <a:p>
            <a:r>
              <a:rPr lang="en-US" sz="2800" dirty="0"/>
              <a:t>Commitment</a:t>
            </a:r>
          </a:p>
          <a:p>
            <a:r>
              <a:rPr lang="en-US" sz="2800" dirty="0"/>
              <a:t>Loyalty	</a:t>
            </a:r>
          </a:p>
          <a:p>
            <a:r>
              <a:rPr lang="en-US" sz="2800" dirty="0"/>
              <a:t>Accountability</a:t>
            </a:r>
          </a:p>
          <a:p>
            <a:r>
              <a:rPr lang="en-US" sz="2800" dirty="0"/>
              <a:t>Integrity</a:t>
            </a:r>
          </a:p>
          <a:p>
            <a:r>
              <a:rPr lang="en-US" sz="2800" dirty="0"/>
              <a:t>Service before Self</a:t>
            </a:r>
          </a:p>
          <a:p>
            <a:r>
              <a:rPr lang="en-US" sz="2800" dirty="0"/>
              <a:t>Leadership</a:t>
            </a:r>
          </a:p>
          <a:p>
            <a:r>
              <a:rPr lang="en-US" sz="2800" dirty="0"/>
              <a:t>Culture</a:t>
            </a:r>
          </a:p>
          <a:p>
            <a:r>
              <a:rPr lang="en-US" sz="2800" dirty="0"/>
              <a:t>Training</a:t>
            </a:r>
          </a:p>
          <a:p>
            <a:pPr marL="0" indent="0">
              <a:buNone/>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8364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74933A5-E8C4-C57A-9D30-A86F66F57ACE}"/>
              </a:ext>
            </a:extLst>
          </p:cNvPr>
          <p:cNvSpPr>
            <a:spLocks noGrp="1"/>
          </p:cNvSpPr>
          <p:nvPr>
            <p:ph type="pic" sz="quarter" idx="15"/>
          </p:nvPr>
        </p:nvSpPr>
        <p:spPr/>
      </p:sp>
      <p:sp>
        <p:nvSpPr>
          <p:cNvPr id="5" name="Text Placeholder 4"/>
          <p:cNvSpPr>
            <a:spLocks noGrp="1"/>
          </p:cNvSpPr>
          <p:nvPr>
            <p:ph type="body" sz="quarter" idx="13"/>
          </p:nvPr>
        </p:nvSpPr>
        <p:spPr/>
        <p:txBody>
          <a:bodyPr anchor="ctr">
            <a:normAutofit/>
          </a:bodyPr>
          <a:lstStyle/>
          <a:p>
            <a:pPr>
              <a:spcAft>
                <a:spcPts val="600"/>
              </a:spcAft>
            </a:pPr>
            <a:r>
              <a:rPr lang="en-US" dirty="0"/>
              <a:t> PIPELINE</a:t>
            </a:r>
          </a:p>
        </p:txBody>
      </p:sp>
      <p:sp>
        <p:nvSpPr>
          <p:cNvPr id="29" name="Slide Number Placeholder 28"/>
          <p:cNvSpPr>
            <a:spLocks noGrp="1"/>
          </p:cNvSpPr>
          <p:nvPr>
            <p:ph type="sldNum" sz="quarter" idx="4"/>
          </p:nvPr>
        </p:nvSpPr>
        <p:spPr/>
        <p:txBody>
          <a:bodyPr anchor="ctr">
            <a:normAutofit/>
          </a:bodyPr>
          <a:lstStyle/>
          <a:p>
            <a:pPr defTabSz="914354">
              <a:spcAft>
                <a:spcPts val="600"/>
              </a:spcAft>
            </a:pPr>
            <a:fld id="{7EF0D0D8-FBAE-46CD-9D1F-D9E08D5CD40A}" type="slidenum">
              <a:rPr lang="en-US"/>
              <a:pPr defTabSz="914354">
                <a:spcAft>
                  <a:spcPts val="600"/>
                </a:spcAft>
              </a:pPr>
              <a:t>4</a:t>
            </a:fld>
            <a:endParaRPr lang="en-US"/>
          </a:p>
        </p:txBody>
      </p:sp>
      <p:sp>
        <p:nvSpPr>
          <p:cNvPr id="10" name="Content Placeholder 9">
            <a:extLst>
              <a:ext uri="{FF2B5EF4-FFF2-40B4-BE49-F238E27FC236}">
                <a16:creationId xmlns:a16="http://schemas.microsoft.com/office/drawing/2014/main" id="{E7B0DD08-91EF-E868-1934-629BCE836030}"/>
              </a:ext>
            </a:extLst>
          </p:cNvPr>
          <p:cNvSpPr>
            <a:spLocks noGrp="1"/>
          </p:cNvSpPr>
          <p:nvPr>
            <p:ph sz="quarter" idx="16"/>
          </p:nvPr>
        </p:nvSpPr>
        <p:spPr>
          <a:xfrm>
            <a:off x="554674" y="1355772"/>
            <a:ext cx="6518275" cy="4824412"/>
          </a:xfrm>
        </p:spPr>
        <p:txBody>
          <a:bodyPr/>
          <a:lstStyle/>
          <a:p>
            <a:pPr marL="0" indent="0" algn="l" rtl="0" fontAlgn="base">
              <a:buNone/>
            </a:pPr>
            <a:r>
              <a:rPr lang="en-US" sz="1800" b="0" i="0" u="none" strike="noStrike" dirty="0">
                <a:solidFill>
                  <a:srgbClr val="000000"/>
                </a:solidFill>
                <a:effectLst/>
                <a:latin typeface="Arial" panose="020B0604020202020204" pitchFamily="34" charset="0"/>
              </a:rPr>
              <a:t>Service Member Data – All Branches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fontAlgn="base"/>
            <a:r>
              <a:rPr lang="en-US" sz="1800" b="0" i="0" u="none" strike="noStrike" dirty="0">
                <a:solidFill>
                  <a:srgbClr val="000000"/>
                </a:solidFill>
                <a:effectLst/>
                <a:latin typeface="Arial" panose="020B0604020202020204" pitchFamily="34" charset="0"/>
              </a:rPr>
              <a:t>Total Size – </a:t>
            </a:r>
            <a:r>
              <a:rPr lang="en-US" sz="1800" b="1" i="0" u="none" strike="noStrike" dirty="0">
                <a:solidFill>
                  <a:srgbClr val="000000"/>
                </a:solidFill>
                <a:effectLst/>
                <a:latin typeface="Arial" panose="020B0604020202020204" pitchFamily="34" charset="0"/>
              </a:rPr>
              <a:t>2,133,912</a:t>
            </a:r>
            <a:r>
              <a:rPr lang="en-US" sz="1800" b="0" i="0" u="none" strike="noStrike" dirty="0">
                <a:solidFill>
                  <a:srgbClr val="000000"/>
                </a:solidFill>
                <a:effectLst/>
                <a:latin typeface="Arial" panose="020B0604020202020204" pitchFamily="34" charset="0"/>
              </a:rPr>
              <a:t> Service Members across all components</a:t>
            </a:r>
            <a:r>
              <a:rPr lang="en-US" sz="1800" b="0" i="0" dirty="0">
                <a:solidFill>
                  <a:srgbClr val="000000"/>
                </a:solidFill>
                <a:effectLst/>
                <a:latin typeface="Arial" panose="020B0604020202020204" pitchFamily="34" charset="0"/>
              </a:rPr>
              <a:t>​</a:t>
            </a:r>
          </a:p>
          <a:p>
            <a:pPr fontAlgn="base"/>
            <a:r>
              <a:rPr lang="en-US" sz="1800" b="0" i="0" u="none" strike="noStrike" dirty="0">
                <a:solidFill>
                  <a:srgbClr val="000000"/>
                </a:solidFill>
                <a:effectLst/>
                <a:latin typeface="Arial" panose="020B0604020202020204" pitchFamily="34" charset="0"/>
              </a:rPr>
              <a:t>Total Separations – </a:t>
            </a:r>
            <a:r>
              <a:rPr lang="en-US" sz="1800" b="1" i="0" u="none" strike="noStrike" dirty="0">
                <a:solidFill>
                  <a:srgbClr val="000000"/>
                </a:solidFill>
                <a:effectLst/>
                <a:latin typeface="Arial" panose="020B0604020202020204" pitchFamily="34" charset="0"/>
              </a:rPr>
              <a:t>270,777</a:t>
            </a:r>
            <a:r>
              <a:rPr lang="en-US" sz="1800" b="0" i="0" dirty="0">
                <a:solidFill>
                  <a:srgbClr val="000000"/>
                </a:solidFill>
                <a:effectLst/>
                <a:latin typeface="Arial" panose="020B0604020202020204" pitchFamily="34" charset="0"/>
              </a:rPr>
              <a:t>​</a:t>
            </a:r>
          </a:p>
          <a:p>
            <a:pPr fontAlgn="base"/>
            <a:r>
              <a:rPr lang="en-US" sz="1800" b="1" i="0" u="none" strike="noStrike" dirty="0">
                <a:solidFill>
                  <a:srgbClr val="000000"/>
                </a:solidFill>
                <a:effectLst/>
                <a:latin typeface="Arial" panose="020B0604020202020204" pitchFamily="34" charset="0"/>
              </a:rPr>
              <a:t>72.9%</a:t>
            </a:r>
            <a:r>
              <a:rPr lang="en-US" sz="1800" b="0" i="0" u="none" strike="noStrike" dirty="0">
                <a:solidFill>
                  <a:srgbClr val="000000"/>
                </a:solidFill>
                <a:effectLst/>
                <a:latin typeface="Arial" panose="020B0604020202020204" pitchFamily="34" charset="0"/>
              </a:rPr>
              <a:t> of separations are Voluntary/Retirement</a:t>
            </a:r>
            <a:endParaRPr lang="en-US" sz="1800" b="0" i="0" dirty="0">
              <a:solidFill>
                <a:srgbClr val="000000"/>
              </a:solidFill>
              <a:effectLst/>
              <a:latin typeface="Arial" panose="020B0604020202020204" pitchFamily="34" charset="0"/>
            </a:endParaRPr>
          </a:p>
          <a:p>
            <a:pPr fontAlgn="base"/>
            <a:r>
              <a:rPr lang="en-US" sz="1800" b="0" i="0" u="none" strike="noStrike" dirty="0">
                <a:solidFill>
                  <a:srgbClr val="000000"/>
                </a:solidFill>
                <a:effectLst/>
                <a:latin typeface="Arial" panose="020B0604020202020204" pitchFamily="34" charset="0"/>
              </a:rPr>
              <a:t>Most Reserve and Guard Service Members can be employed while active</a:t>
            </a:r>
            <a:r>
              <a:rPr lang="en-US" sz="1800" b="0" i="0" dirty="0">
                <a:solidFill>
                  <a:srgbClr val="000000"/>
                </a:solidFill>
                <a:effectLst/>
                <a:latin typeface="Arial" panose="020B0604020202020204" pitchFamily="34" charset="0"/>
              </a:rPr>
              <a:t>​</a:t>
            </a:r>
          </a:p>
          <a:p>
            <a:pPr marL="0" indent="0" fontAlgn="base">
              <a:buNone/>
            </a:pPr>
            <a:r>
              <a:rPr lang="en-US" sz="1800" b="0" i="0" dirty="0">
                <a:solidFill>
                  <a:srgbClr val="000000"/>
                </a:solidFill>
                <a:effectLst/>
                <a:latin typeface="Arial" panose="020B0604020202020204" pitchFamily="34" charset="0"/>
              </a:rPr>
              <a:t>We need to find those who are the right fit for our industry!</a:t>
            </a:r>
          </a:p>
          <a:p>
            <a:endParaRPr lang="en-US" dirty="0"/>
          </a:p>
        </p:txBody>
      </p:sp>
      <p:sp>
        <p:nvSpPr>
          <p:cNvPr id="28" name="Date Placeholder 27"/>
          <p:cNvSpPr>
            <a:spLocks noGrp="1"/>
          </p:cNvSpPr>
          <p:nvPr>
            <p:ph type="dt" sz="half" idx="4294967295"/>
          </p:nvPr>
        </p:nvSpPr>
        <p:spPr>
          <a:xfrm>
            <a:off x="0" y="0"/>
            <a:ext cx="0" cy="0"/>
          </a:xfrm>
        </p:spPr>
        <p:txBody>
          <a:bodyPr/>
          <a:lstStyle/>
          <a:p>
            <a:pPr>
              <a:spcAft>
                <a:spcPts val="600"/>
              </a:spcAft>
            </a:pPr>
            <a:r>
              <a:rPr lang="en-US">
                <a:solidFill>
                  <a:srgbClr val="FFFFFF"/>
                </a:solidFill>
              </a:rPr>
              <a:t>KIEWIT CORPORATION</a:t>
            </a:r>
          </a:p>
        </p:txBody>
      </p:sp>
      <p:pic>
        <p:nvPicPr>
          <p:cNvPr id="6" name="Picture 5">
            <a:extLst>
              <a:ext uri="{FF2B5EF4-FFF2-40B4-BE49-F238E27FC236}">
                <a16:creationId xmlns:a16="http://schemas.microsoft.com/office/drawing/2014/main" id="{6D2821E9-DD38-8377-C530-621481395E37}"/>
              </a:ext>
            </a:extLst>
          </p:cNvPr>
          <p:cNvPicPr>
            <a:picLocks noChangeAspect="1"/>
          </p:cNvPicPr>
          <p:nvPr/>
        </p:nvPicPr>
        <p:blipFill>
          <a:blip r:embed="rId3"/>
          <a:stretch>
            <a:fillRect/>
          </a:stretch>
        </p:blipFill>
        <p:spPr>
          <a:xfrm>
            <a:off x="7626988" y="16885"/>
            <a:ext cx="4565012" cy="1885756"/>
          </a:xfrm>
          <a:prstGeom prst="rect">
            <a:avLst/>
          </a:prstGeom>
        </p:spPr>
      </p:pic>
      <p:pic>
        <p:nvPicPr>
          <p:cNvPr id="8" name="Picture 7">
            <a:extLst>
              <a:ext uri="{FF2B5EF4-FFF2-40B4-BE49-F238E27FC236}">
                <a16:creationId xmlns:a16="http://schemas.microsoft.com/office/drawing/2014/main" id="{17513ECA-B337-AC09-D671-B2654EF20582}"/>
              </a:ext>
            </a:extLst>
          </p:cNvPr>
          <p:cNvPicPr>
            <a:picLocks noChangeAspect="1"/>
          </p:cNvPicPr>
          <p:nvPr/>
        </p:nvPicPr>
        <p:blipFill>
          <a:blip r:embed="rId4"/>
          <a:stretch>
            <a:fillRect/>
          </a:stretch>
        </p:blipFill>
        <p:spPr>
          <a:xfrm>
            <a:off x="7626989" y="4270112"/>
            <a:ext cx="4565011" cy="2024171"/>
          </a:xfrm>
          <a:prstGeom prst="rect">
            <a:avLst/>
          </a:prstGeom>
        </p:spPr>
      </p:pic>
      <p:pic>
        <p:nvPicPr>
          <p:cNvPr id="11" name="Content Placeholder 3">
            <a:extLst>
              <a:ext uri="{FF2B5EF4-FFF2-40B4-BE49-F238E27FC236}">
                <a16:creationId xmlns:a16="http://schemas.microsoft.com/office/drawing/2014/main" id="{D342D463-FC5F-900B-40A8-E6B75F465E1C}"/>
              </a:ext>
            </a:extLst>
          </p:cNvPr>
          <p:cNvPicPr>
            <a:picLocks noChangeAspect="1"/>
          </p:cNvPicPr>
          <p:nvPr/>
        </p:nvPicPr>
        <p:blipFill rotWithShape="1">
          <a:blip r:embed="rId5"/>
          <a:srcRect b="-693"/>
          <a:stretch/>
        </p:blipFill>
        <p:spPr>
          <a:xfrm>
            <a:off x="7626988" y="2033937"/>
            <a:ext cx="4565012" cy="2104879"/>
          </a:xfrm>
          <a:prstGeom prst="rect">
            <a:avLst/>
          </a:prstGeom>
        </p:spPr>
      </p:pic>
    </p:spTree>
    <p:extLst>
      <p:ext uri="{BB962C8B-B14F-4D97-AF65-F5344CB8AC3E}">
        <p14:creationId xmlns:p14="http://schemas.microsoft.com/office/powerpoint/2010/main" val="9220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654C5A-376A-7EA3-6458-39B34A76D76B}"/>
              </a:ext>
            </a:extLst>
          </p:cNvPr>
          <p:cNvSpPr>
            <a:spLocks noGrp="1"/>
          </p:cNvSpPr>
          <p:nvPr>
            <p:ph type="sldNum" sz="quarter" idx="12"/>
          </p:nvPr>
        </p:nvSpPr>
        <p:spPr>
          <a:xfrm>
            <a:off x="11266212" y="6476167"/>
            <a:ext cx="606613" cy="246221"/>
          </a:xfrm>
        </p:spPr>
        <p:txBody>
          <a:bodyPr anchor="ctr">
            <a:normAutofit/>
          </a:bodyPr>
          <a:lstStyle/>
          <a:p>
            <a:pPr>
              <a:spcAft>
                <a:spcPts val="600"/>
              </a:spcAft>
            </a:pPr>
            <a:fld id="{B83B6A70-1660-4C27-98C6-12842AAF7A57}" type="slidenum">
              <a:rPr lang="en-US" smtClean="0"/>
              <a:pPr>
                <a:spcAft>
                  <a:spcPts val="600"/>
                </a:spcAft>
              </a:pPr>
              <a:t>5</a:t>
            </a:fld>
            <a:endParaRPr lang="en-US"/>
          </a:p>
        </p:txBody>
      </p:sp>
      <p:sp>
        <p:nvSpPr>
          <p:cNvPr id="5" name="Text Placeholder 4">
            <a:extLst>
              <a:ext uri="{FF2B5EF4-FFF2-40B4-BE49-F238E27FC236}">
                <a16:creationId xmlns:a16="http://schemas.microsoft.com/office/drawing/2014/main" id="{B4553DCD-501E-998A-7A0D-2A0DE70969BD}"/>
              </a:ext>
            </a:extLst>
          </p:cNvPr>
          <p:cNvSpPr>
            <a:spLocks noGrp="1"/>
          </p:cNvSpPr>
          <p:nvPr>
            <p:ph type="body" sz="quarter" idx="14"/>
          </p:nvPr>
        </p:nvSpPr>
        <p:spPr>
          <a:xfrm>
            <a:off x="598212" y="135612"/>
            <a:ext cx="10668000" cy="1013873"/>
          </a:xfrm>
        </p:spPr>
        <p:txBody>
          <a:bodyPr anchor="ctr">
            <a:normAutofit/>
          </a:bodyPr>
          <a:lstStyle/>
          <a:p>
            <a:pPr>
              <a:spcAft>
                <a:spcPts val="600"/>
              </a:spcAft>
            </a:pPr>
            <a:r>
              <a:rPr lang="en-US" dirty="0">
                <a:latin typeface="Industry Bold" panose="00000800000000000000" pitchFamily="50" charset="0"/>
              </a:rPr>
              <a:t>POSITIONS</a:t>
            </a:r>
          </a:p>
        </p:txBody>
      </p:sp>
      <p:sp>
        <p:nvSpPr>
          <p:cNvPr id="14" name="Rectangle: Rounded Corners 13">
            <a:extLst>
              <a:ext uri="{FF2B5EF4-FFF2-40B4-BE49-F238E27FC236}">
                <a16:creationId xmlns:a16="http://schemas.microsoft.com/office/drawing/2014/main" id="{6F29AEFE-6469-8BFB-B4F5-4B0BD90DD7FA}"/>
              </a:ext>
            </a:extLst>
          </p:cNvPr>
          <p:cNvSpPr/>
          <p:nvPr/>
        </p:nvSpPr>
        <p:spPr>
          <a:xfrm>
            <a:off x="762000" y="1098085"/>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Rectangle: Rounded Corners 14">
            <a:extLst>
              <a:ext uri="{FF2B5EF4-FFF2-40B4-BE49-F238E27FC236}">
                <a16:creationId xmlns:a16="http://schemas.microsoft.com/office/drawing/2014/main" id="{7053D7F9-7B38-ECAB-4E0D-94E075894CD0}"/>
              </a:ext>
            </a:extLst>
          </p:cNvPr>
          <p:cNvSpPr/>
          <p:nvPr/>
        </p:nvSpPr>
        <p:spPr>
          <a:xfrm>
            <a:off x="762000" y="1818553"/>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id="{F5AAC7DF-8F4F-7576-ED19-54BF2B1064F0}"/>
              </a:ext>
            </a:extLst>
          </p:cNvPr>
          <p:cNvSpPr/>
          <p:nvPr/>
        </p:nvSpPr>
        <p:spPr>
          <a:xfrm>
            <a:off x="762000" y="2539021"/>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ectangle: Rounded Corners 16">
            <a:extLst>
              <a:ext uri="{FF2B5EF4-FFF2-40B4-BE49-F238E27FC236}">
                <a16:creationId xmlns:a16="http://schemas.microsoft.com/office/drawing/2014/main" id="{E262549F-C43F-8E07-2A36-9434551AC0DD}"/>
              </a:ext>
            </a:extLst>
          </p:cNvPr>
          <p:cNvSpPr/>
          <p:nvPr/>
        </p:nvSpPr>
        <p:spPr>
          <a:xfrm>
            <a:off x="762000" y="3259489"/>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Rectangle: Rounded Corners 17">
            <a:extLst>
              <a:ext uri="{FF2B5EF4-FFF2-40B4-BE49-F238E27FC236}">
                <a16:creationId xmlns:a16="http://schemas.microsoft.com/office/drawing/2014/main" id="{39EEA425-12AA-0B91-9ABC-F2967E57D32A}"/>
              </a:ext>
            </a:extLst>
          </p:cNvPr>
          <p:cNvSpPr/>
          <p:nvPr/>
        </p:nvSpPr>
        <p:spPr>
          <a:xfrm>
            <a:off x="762000" y="3976058"/>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Rounded Corners 18">
            <a:extLst>
              <a:ext uri="{FF2B5EF4-FFF2-40B4-BE49-F238E27FC236}">
                <a16:creationId xmlns:a16="http://schemas.microsoft.com/office/drawing/2014/main" id="{24798012-016E-B11B-F8EB-F5158EB7E1B5}"/>
              </a:ext>
            </a:extLst>
          </p:cNvPr>
          <p:cNvSpPr/>
          <p:nvPr/>
        </p:nvSpPr>
        <p:spPr>
          <a:xfrm>
            <a:off x="762000" y="4694936"/>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Rectangle: Rounded Corners 19">
            <a:extLst>
              <a:ext uri="{FF2B5EF4-FFF2-40B4-BE49-F238E27FC236}">
                <a16:creationId xmlns:a16="http://schemas.microsoft.com/office/drawing/2014/main" id="{FFE3E9E1-7500-2CFB-D1E7-33748E19ACD9}"/>
              </a:ext>
            </a:extLst>
          </p:cNvPr>
          <p:cNvSpPr/>
          <p:nvPr/>
        </p:nvSpPr>
        <p:spPr>
          <a:xfrm>
            <a:off x="762000" y="5413814"/>
            <a:ext cx="10668000" cy="566478"/>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2" name="Graphic 21" descr="Handshake with solid fill">
            <a:extLst>
              <a:ext uri="{FF2B5EF4-FFF2-40B4-BE49-F238E27FC236}">
                <a16:creationId xmlns:a16="http://schemas.microsoft.com/office/drawing/2014/main" id="{2E1481C0-0BE9-2788-73A9-937F7C2123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760" y="1756437"/>
            <a:ext cx="687738" cy="687738"/>
          </a:xfrm>
          <a:prstGeom prst="rect">
            <a:avLst/>
          </a:prstGeom>
        </p:spPr>
      </p:pic>
      <p:pic>
        <p:nvPicPr>
          <p:cNvPr id="24" name="Graphic 23" descr="Checklist outline">
            <a:extLst>
              <a:ext uri="{FF2B5EF4-FFF2-40B4-BE49-F238E27FC236}">
                <a16:creationId xmlns:a16="http://schemas.microsoft.com/office/drawing/2014/main" id="{E449E5C4-2EFB-EAA8-541D-08AC533EEB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2000" y="3230061"/>
            <a:ext cx="616407" cy="616407"/>
          </a:xfrm>
          <a:prstGeom prst="rect">
            <a:avLst/>
          </a:prstGeom>
        </p:spPr>
      </p:pic>
      <p:pic>
        <p:nvPicPr>
          <p:cNvPr id="26" name="Graphic 25" descr="Calculator outline">
            <a:extLst>
              <a:ext uri="{FF2B5EF4-FFF2-40B4-BE49-F238E27FC236}">
                <a16:creationId xmlns:a16="http://schemas.microsoft.com/office/drawing/2014/main" id="{EDEE6AEF-C58A-689D-ECDF-14917809A1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760" y="2539020"/>
            <a:ext cx="616407" cy="616407"/>
          </a:xfrm>
          <a:prstGeom prst="rect">
            <a:avLst/>
          </a:prstGeom>
        </p:spPr>
      </p:pic>
      <p:pic>
        <p:nvPicPr>
          <p:cNvPr id="28" name="Graphic 27" descr="Electric Tower outline">
            <a:extLst>
              <a:ext uri="{FF2B5EF4-FFF2-40B4-BE49-F238E27FC236}">
                <a16:creationId xmlns:a16="http://schemas.microsoft.com/office/drawing/2014/main" id="{E9864E4A-C805-57CD-5638-FFF43E269B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5344" y="4690508"/>
            <a:ext cx="566478" cy="566478"/>
          </a:xfrm>
          <a:prstGeom prst="rect">
            <a:avLst/>
          </a:prstGeom>
        </p:spPr>
      </p:pic>
      <p:pic>
        <p:nvPicPr>
          <p:cNvPr id="30" name="Graphic 29" descr="Welder male outline">
            <a:extLst>
              <a:ext uri="{FF2B5EF4-FFF2-40B4-BE49-F238E27FC236}">
                <a16:creationId xmlns:a16="http://schemas.microsoft.com/office/drawing/2014/main" id="{6B33BA29-7B63-134B-AE9F-BE8EB3D592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5344" y="5355700"/>
            <a:ext cx="662582" cy="662582"/>
          </a:xfrm>
          <a:prstGeom prst="rect">
            <a:avLst/>
          </a:prstGeom>
        </p:spPr>
      </p:pic>
      <p:pic>
        <p:nvPicPr>
          <p:cNvPr id="32" name="Graphic 31" descr="Hammer outline">
            <a:extLst>
              <a:ext uri="{FF2B5EF4-FFF2-40B4-BE49-F238E27FC236}">
                <a16:creationId xmlns:a16="http://schemas.microsoft.com/office/drawing/2014/main" id="{5AB8C95E-8339-783B-5A0B-45C6570664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8565" y="3979344"/>
            <a:ext cx="586602" cy="586602"/>
          </a:xfrm>
          <a:prstGeom prst="rect">
            <a:avLst/>
          </a:prstGeom>
        </p:spPr>
      </p:pic>
      <p:pic>
        <p:nvPicPr>
          <p:cNvPr id="34" name="Graphic 33" descr="Tools outline">
            <a:extLst>
              <a:ext uri="{FF2B5EF4-FFF2-40B4-BE49-F238E27FC236}">
                <a16:creationId xmlns:a16="http://schemas.microsoft.com/office/drawing/2014/main" id="{6759398E-07C7-2662-E4CD-E0CF2F3F02E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2000" y="1065156"/>
            <a:ext cx="633167" cy="633167"/>
          </a:xfrm>
          <a:prstGeom prst="rect">
            <a:avLst/>
          </a:prstGeom>
        </p:spPr>
      </p:pic>
      <p:sp>
        <p:nvSpPr>
          <p:cNvPr id="35" name="TextBox 34">
            <a:extLst>
              <a:ext uri="{FF2B5EF4-FFF2-40B4-BE49-F238E27FC236}">
                <a16:creationId xmlns:a16="http://schemas.microsoft.com/office/drawing/2014/main" id="{86B1B728-C071-2239-23BE-D78EA9541AE2}"/>
              </a:ext>
            </a:extLst>
          </p:cNvPr>
          <p:cNvSpPr txBox="1"/>
          <p:nvPr/>
        </p:nvSpPr>
        <p:spPr>
          <a:xfrm>
            <a:off x="1923067" y="1130631"/>
            <a:ext cx="7755189" cy="523220"/>
          </a:xfrm>
          <a:prstGeom prst="rect">
            <a:avLst/>
          </a:prstGeom>
          <a:noFill/>
        </p:spPr>
        <p:txBody>
          <a:bodyPr wrap="square" rtlCol="0">
            <a:spAutoFit/>
          </a:bodyPr>
          <a:lstStyle/>
          <a:p>
            <a:pPr lvl="0">
              <a:lnSpc>
                <a:spcPct val="100000"/>
              </a:lnSpc>
            </a:pPr>
            <a:r>
              <a:rPr lang="en-US" sz="2800" dirty="0"/>
              <a:t>Field Engineers/</a:t>
            </a:r>
            <a:r>
              <a:rPr lang="en-US" sz="2800" dirty="0" err="1"/>
              <a:t>Superintendants</a:t>
            </a:r>
            <a:r>
              <a:rPr lang="en-US" sz="2800" dirty="0"/>
              <a:t>/Operations</a:t>
            </a:r>
          </a:p>
        </p:txBody>
      </p:sp>
      <p:sp>
        <p:nvSpPr>
          <p:cNvPr id="36" name="TextBox 35">
            <a:extLst>
              <a:ext uri="{FF2B5EF4-FFF2-40B4-BE49-F238E27FC236}">
                <a16:creationId xmlns:a16="http://schemas.microsoft.com/office/drawing/2014/main" id="{184C7626-FB5C-DD83-2C18-62DA665755C3}"/>
              </a:ext>
            </a:extLst>
          </p:cNvPr>
          <p:cNvSpPr txBox="1"/>
          <p:nvPr/>
        </p:nvSpPr>
        <p:spPr>
          <a:xfrm>
            <a:off x="1923068" y="4005644"/>
            <a:ext cx="3544478" cy="523220"/>
          </a:xfrm>
          <a:prstGeom prst="rect">
            <a:avLst/>
          </a:prstGeom>
          <a:noFill/>
        </p:spPr>
        <p:txBody>
          <a:bodyPr wrap="square" rtlCol="0">
            <a:spAutoFit/>
          </a:bodyPr>
          <a:lstStyle/>
          <a:p>
            <a:pPr lvl="0">
              <a:lnSpc>
                <a:spcPct val="100000"/>
              </a:lnSpc>
            </a:pPr>
            <a:r>
              <a:rPr lang="en-US" sz="2800" dirty="0"/>
              <a:t>Carpenters</a:t>
            </a:r>
          </a:p>
        </p:txBody>
      </p:sp>
      <p:sp>
        <p:nvSpPr>
          <p:cNvPr id="37" name="TextBox 36">
            <a:extLst>
              <a:ext uri="{FF2B5EF4-FFF2-40B4-BE49-F238E27FC236}">
                <a16:creationId xmlns:a16="http://schemas.microsoft.com/office/drawing/2014/main" id="{2ADADCD2-EBE6-1EE1-057F-6557CD108EC1}"/>
              </a:ext>
            </a:extLst>
          </p:cNvPr>
          <p:cNvSpPr txBox="1"/>
          <p:nvPr/>
        </p:nvSpPr>
        <p:spPr>
          <a:xfrm>
            <a:off x="1923068" y="2523228"/>
            <a:ext cx="7477786" cy="523220"/>
          </a:xfrm>
          <a:prstGeom prst="rect">
            <a:avLst/>
          </a:prstGeom>
          <a:noFill/>
        </p:spPr>
        <p:txBody>
          <a:bodyPr wrap="square" rtlCol="0">
            <a:spAutoFit/>
          </a:bodyPr>
          <a:lstStyle/>
          <a:p>
            <a:pPr lvl="0">
              <a:lnSpc>
                <a:spcPct val="100000"/>
              </a:lnSpc>
            </a:pPr>
            <a:r>
              <a:rPr lang="en-US" sz="2800" dirty="0"/>
              <a:t>Safety – Infantry, EOD, Special Operations</a:t>
            </a:r>
          </a:p>
        </p:txBody>
      </p:sp>
      <p:sp>
        <p:nvSpPr>
          <p:cNvPr id="38" name="TextBox 37">
            <a:extLst>
              <a:ext uri="{FF2B5EF4-FFF2-40B4-BE49-F238E27FC236}">
                <a16:creationId xmlns:a16="http://schemas.microsoft.com/office/drawing/2014/main" id="{12B23D94-A416-DC0B-1525-D76F17F5F52D}"/>
              </a:ext>
            </a:extLst>
          </p:cNvPr>
          <p:cNvSpPr txBox="1"/>
          <p:nvPr/>
        </p:nvSpPr>
        <p:spPr>
          <a:xfrm>
            <a:off x="1923068" y="3255590"/>
            <a:ext cx="3544478" cy="523220"/>
          </a:xfrm>
          <a:prstGeom prst="rect">
            <a:avLst/>
          </a:prstGeom>
          <a:noFill/>
        </p:spPr>
        <p:txBody>
          <a:bodyPr wrap="square" rtlCol="0">
            <a:spAutoFit/>
          </a:bodyPr>
          <a:lstStyle/>
          <a:p>
            <a:pPr lvl="0">
              <a:lnSpc>
                <a:spcPct val="100000"/>
              </a:lnSpc>
            </a:pPr>
            <a:r>
              <a:rPr lang="en-US" sz="2800" dirty="0"/>
              <a:t>Mechanics</a:t>
            </a:r>
          </a:p>
        </p:txBody>
      </p:sp>
      <p:sp>
        <p:nvSpPr>
          <p:cNvPr id="39" name="TextBox 38">
            <a:extLst>
              <a:ext uri="{FF2B5EF4-FFF2-40B4-BE49-F238E27FC236}">
                <a16:creationId xmlns:a16="http://schemas.microsoft.com/office/drawing/2014/main" id="{F2EDC595-EF5E-0839-AABC-B1AAAB44946A}"/>
              </a:ext>
            </a:extLst>
          </p:cNvPr>
          <p:cNvSpPr txBox="1"/>
          <p:nvPr/>
        </p:nvSpPr>
        <p:spPr>
          <a:xfrm>
            <a:off x="1890996" y="1838696"/>
            <a:ext cx="4833459" cy="523220"/>
          </a:xfrm>
          <a:prstGeom prst="rect">
            <a:avLst/>
          </a:prstGeom>
          <a:noFill/>
        </p:spPr>
        <p:txBody>
          <a:bodyPr wrap="square" rtlCol="0">
            <a:spAutoFit/>
          </a:bodyPr>
          <a:lstStyle/>
          <a:p>
            <a:pPr lvl="0">
              <a:lnSpc>
                <a:spcPct val="100000"/>
              </a:lnSpc>
            </a:pPr>
            <a:r>
              <a:rPr lang="en-US" sz="2800" dirty="0"/>
              <a:t>Survey - Artillery</a:t>
            </a:r>
          </a:p>
        </p:txBody>
      </p:sp>
      <p:sp>
        <p:nvSpPr>
          <p:cNvPr id="40" name="TextBox 39">
            <a:extLst>
              <a:ext uri="{FF2B5EF4-FFF2-40B4-BE49-F238E27FC236}">
                <a16:creationId xmlns:a16="http://schemas.microsoft.com/office/drawing/2014/main" id="{2FE4F7D2-62C7-9B06-7B87-0067B89767D6}"/>
              </a:ext>
            </a:extLst>
          </p:cNvPr>
          <p:cNvSpPr txBox="1"/>
          <p:nvPr/>
        </p:nvSpPr>
        <p:spPr>
          <a:xfrm>
            <a:off x="1923068" y="4724522"/>
            <a:ext cx="3544478" cy="523220"/>
          </a:xfrm>
          <a:prstGeom prst="rect">
            <a:avLst/>
          </a:prstGeom>
          <a:noFill/>
        </p:spPr>
        <p:txBody>
          <a:bodyPr wrap="square" rtlCol="0">
            <a:spAutoFit/>
          </a:bodyPr>
          <a:lstStyle/>
          <a:p>
            <a:pPr lvl="0">
              <a:lnSpc>
                <a:spcPct val="100000"/>
              </a:lnSpc>
            </a:pPr>
            <a:r>
              <a:rPr lang="en-US" sz="2800" dirty="0"/>
              <a:t>Electricians</a:t>
            </a:r>
          </a:p>
        </p:txBody>
      </p:sp>
      <p:sp>
        <p:nvSpPr>
          <p:cNvPr id="41" name="TextBox 40">
            <a:extLst>
              <a:ext uri="{FF2B5EF4-FFF2-40B4-BE49-F238E27FC236}">
                <a16:creationId xmlns:a16="http://schemas.microsoft.com/office/drawing/2014/main" id="{EA375C94-E86B-1029-D359-C5FA5E824BA4}"/>
              </a:ext>
            </a:extLst>
          </p:cNvPr>
          <p:cNvSpPr txBox="1"/>
          <p:nvPr/>
        </p:nvSpPr>
        <p:spPr>
          <a:xfrm>
            <a:off x="1923068" y="5390404"/>
            <a:ext cx="3544478" cy="523220"/>
          </a:xfrm>
          <a:prstGeom prst="rect">
            <a:avLst/>
          </a:prstGeom>
          <a:noFill/>
        </p:spPr>
        <p:txBody>
          <a:bodyPr wrap="square" rtlCol="0">
            <a:spAutoFit/>
          </a:bodyPr>
          <a:lstStyle/>
          <a:p>
            <a:pPr lvl="0">
              <a:lnSpc>
                <a:spcPct val="100000"/>
              </a:lnSpc>
            </a:pPr>
            <a:r>
              <a:rPr lang="en-US" sz="2800" dirty="0"/>
              <a:t>Welders</a:t>
            </a:r>
          </a:p>
        </p:txBody>
      </p:sp>
    </p:spTree>
    <p:extLst>
      <p:ext uri="{BB962C8B-B14F-4D97-AF65-F5344CB8AC3E}">
        <p14:creationId xmlns:p14="http://schemas.microsoft.com/office/powerpoint/2010/main" val="289644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ppt_x"/>
                                          </p:val>
                                        </p:tav>
                                        <p:tav tm="100000">
                                          <p:val>
                                            <p:strVal val="#ppt_x"/>
                                          </p:val>
                                        </p:tav>
                                      </p:tavLst>
                                    </p:anim>
                                    <p:anim calcmode="lin" valueType="num">
                                      <p:cBhvr additive="base">
                                        <p:cTn id="7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fill="hold"/>
                                        <p:tgtEl>
                                          <p:spTgt spid="30"/>
                                        </p:tgtEl>
                                        <p:attrNameLst>
                                          <p:attrName>ppt_x</p:attrName>
                                        </p:attrNameLst>
                                      </p:cBhvr>
                                      <p:tavLst>
                                        <p:tav tm="0">
                                          <p:val>
                                            <p:strVal val="#ppt_x"/>
                                          </p:val>
                                        </p:tav>
                                        <p:tav tm="100000">
                                          <p:val>
                                            <p:strVal val="#ppt_x"/>
                                          </p:val>
                                        </p:tav>
                                      </p:tavLst>
                                    </p:anim>
                                    <p:anim calcmode="lin" valueType="num">
                                      <p:cBhvr additive="base">
                                        <p:cTn id="96" dur="500" fill="hold"/>
                                        <p:tgtEl>
                                          <p:spTgt spid="3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anim calcmode="lin" valueType="num">
                                      <p:cBhvr additive="base">
                                        <p:cTn id="99" dur="500" fill="hold"/>
                                        <p:tgtEl>
                                          <p:spTgt spid="41"/>
                                        </p:tgtEl>
                                        <p:attrNameLst>
                                          <p:attrName>ppt_x</p:attrName>
                                        </p:attrNameLst>
                                      </p:cBhvr>
                                      <p:tavLst>
                                        <p:tav tm="0">
                                          <p:val>
                                            <p:strVal val="#ppt_x"/>
                                          </p:val>
                                        </p:tav>
                                        <p:tav tm="100000">
                                          <p:val>
                                            <p:strVal val="#ppt_x"/>
                                          </p:val>
                                        </p:tav>
                                      </p:tavLst>
                                    </p:anim>
                                    <p:anim calcmode="lin" valueType="num">
                                      <p:cBhvr additive="base">
                                        <p:cTn id="10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18D93-14FC-BC88-C3A6-FFB101B2F489}"/>
              </a:ext>
            </a:extLst>
          </p:cNvPr>
          <p:cNvSpPr>
            <a:spLocks noGrp="1"/>
          </p:cNvSpPr>
          <p:nvPr>
            <p:ph type="body" sz="quarter" idx="13"/>
          </p:nvPr>
        </p:nvSpPr>
        <p:spPr/>
        <p:txBody>
          <a:bodyPr>
            <a:normAutofit fontScale="25000" lnSpcReduction="20000"/>
          </a:bodyPr>
          <a:lstStyle/>
          <a:p>
            <a:pPr marL="457200" lvl="1" indent="0" fontAlgn="base">
              <a:buNone/>
            </a:pPr>
            <a:endParaRPr lang="en-US" b="0" i="0">
              <a:solidFill>
                <a:srgbClr val="000000"/>
              </a:solidFill>
              <a:effectLst/>
              <a:latin typeface="Arial" panose="020B0604020202020204" pitchFamily="34" charset="0"/>
            </a:endParaRPr>
          </a:p>
          <a:p>
            <a:pPr algn="l" rtl="0" fontAlgn="base"/>
            <a:endParaRPr lang="en-US" b="0" i="0">
              <a:solidFill>
                <a:srgbClr val="000000"/>
              </a:solidFill>
              <a:effectLst/>
              <a:latin typeface="Segoe UI" panose="020B0502040204020203" pitchFamily="34" charset="0"/>
            </a:endParaRPr>
          </a:p>
          <a:p>
            <a:pPr marL="57150" indent="0">
              <a:buNone/>
            </a:pPr>
            <a:r>
              <a:rPr lang="en-US"/>
              <a:t> </a:t>
            </a:r>
          </a:p>
          <a:p>
            <a:pPr marL="342900" indent="-342900">
              <a:buFont typeface="Arial" panose="020B0604020202020204" pitchFamily="34" charset="0"/>
              <a:buChar char="•"/>
            </a:pPr>
            <a:endParaRPr lang="en-US"/>
          </a:p>
        </p:txBody>
      </p:sp>
      <p:sp>
        <p:nvSpPr>
          <p:cNvPr id="14" name="Text Placeholder 13">
            <a:extLst>
              <a:ext uri="{FF2B5EF4-FFF2-40B4-BE49-F238E27FC236}">
                <a16:creationId xmlns:a16="http://schemas.microsoft.com/office/drawing/2014/main" id="{B1E1CAF0-0182-F65D-663B-A67B63D69638}"/>
              </a:ext>
            </a:extLst>
          </p:cNvPr>
          <p:cNvSpPr>
            <a:spLocks noGrp="1"/>
          </p:cNvSpPr>
          <p:nvPr>
            <p:ph type="body" sz="quarter" idx="4294967295"/>
          </p:nvPr>
        </p:nvSpPr>
        <p:spPr>
          <a:xfrm>
            <a:off x="548641" y="329406"/>
            <a:ext cx="10760075" cy="727075"/>
          </a:xfrm>
        </p:spPr>
        <p:txBody>
          <a:bodyPr/>
          <a:lstStyle/>
          <a:p>
            <a:pPr marL="0" indent="0">
              <a:buNone/>
            </a:pPr>
            <a:r>
              <a:rPr lang="en-US" sz="2800" b="1" dirty="0">
                <a:latin typeface="Industry Bold" panose="00000800000000000000" pitchFamily="50" charset="0"/>
              </a:rPr>
              <a:t>POTENTIAL PARTNERS</a:t>
            </a:r>
          </a:p>
        </p:txBody>
      </p:sp>
      <p:pic>
        <p:nvPicPr>
          <p:cNvPr id="15" name="Picture Placeholder 14">
            <a:extLst>
              <a:ext uri="{FF2B5EF4-FFF2-40B4-BE49-F238E27FC236}">
                <a16:creationId xmlns:a16="http://schemas.microsoft.com/office/drawing/2014/main" id="{32FB3FC6-894D-B696-355E-8F22148C127E}"/>
              </a:ext>
            </a:extLst>
          </p:cNvPr>
          <p:cNvPicPr>
            <a:picLocks noGrp="1" noChangeAspect="1"/>
          </p:cNvPicPr>
          <p:nvPr>
            <p:ph type="pic" sz="quarter" idx="4294967295"/>
          </p:nvPr>
        </p:nvPicPr>
        <p:blipFill rotWithShape="1">
          <a:blip r:embed="rId3"/>
          <a:srcRect l="-6910" t="-28629" r="-6921" b="-28648"/>
          <a:stretch/>
        </p:blipFill>
        <p:spPr>
          <a:xfrm>
            <a:off x="1096537" y="1196588"/>
            <a:ext cx="2917479" cy="1063727"/>
          </a:xfrm>
          <a:prstGeom prst="rect">
            <a:avLst/>
          </a:prstGeom>
        </p:spPr>
      </p:pic>
      <p:pic>
        <p:nvPicPr>
          <p:cNvPr id="16" name="Picture Placeholder 15">
            <a:extLst>
              <a:ext uri="{FF2B5EF4-FFF2-40B4-BE49-F238E27FC236}">
                <a16:creationId xmlns:a16="http://schemas.microsoft.com/office/drawing/2014/main" id="{4199011C-FF8A-839C-1264-13882CF009F0}"/>
              </a:ext>
            </a:extLst>
          </p:cNvPr>
          <p:cNvPicPr>
            <a:picLocks noGrp="1" noChangeAspect="1"/>
          </p:cNvPicPr>
          <p:nvPr>
            <p:ph type="pic" sz="quarter" idx="4294967295"/>
          </p:nvPr>
        </p:nvPicPr>
        <p:blipFill rotWithShape="1">
          <a:blip r:embed="rId4"/>
          <a:srcRect l="-29326" t="1" r="-30971" b="-1644"/>
          <a:stretch/>
        </p:blipFill>
        <p:spPr>
          <a:xfrm>
            <a:off x="792752" y="4417888"/>
            <a:ext cx="3405612" cy="1276978"/>
          </a:xfrm>
          <a:prstGeom prst="rect">
            <a:avLst/>
          </a:prstGeom>
        </p:spPr>
      </p:pic>
      <p:pic>
        <p:nvPicPr>
          <p:cNvPr id="17" name="Picture Placeholder 16">
            <a:extLst>
              <a:ext uri="{FF2B5EF4-FFF2-40B4-BE49-F238E27FC236}">
                <a16:creationId xmlns:a16="http://schemas.microsoft.com/office/drawing/2014/main" id="{1095F337-C338-58B2-4A67-23C2C9091450}"/>
              </a:ext>
            </a:extLst>
          </p:cNvPr>
          <p:cNvPicPr>
            <a:picLocks noGrp="1" noChangeAspect="1"/>
          </p:cNvPicPr>
          <p:nvPr>
            <p:ph type="pic" sz="quarter" idx="4294967295"/>
          </p:nvPr>
        </p:nvPicPr>
        <p:blipFill rotWithShape="1">
          <a:blip r:embed="rId5"/>
          <a:srcRect l="-78733" t="1" r="-75474" b="-228"/>
          <a:stretch/>
        </p:blipFill>
        <p:spPr>
          <a:xfrm>
            <a:off x="7045325" y="1733353"/>
            <a:ext cx="5364162" cy="1955800"/>
          </a:xfrm>
          <a:prstGeom prst="rect">
            <a:avLst/>
          </a:prstGeom>
        </p:spPr>
      </p:pic>
      <p:pic>
        <p:nvPicPr>
          <p:cNvPr id="18" name="Picture Placeholder 17">
            <a:extLst>
              <a:ext uri="{FF2B5EF4-FFF2-40B4-BE49-F238E27FC236}">
                <a16:creationId xmlns:a16="http://schemas.microsoft.com/office/drawing/2014/main" id="{0252B0DD-39E0-441B-1FD3-9299C47B084E}"/>
              </a:ext>
            </a:extLst>
          </p:cNvPr>
          <p:cNvPicPr>
            <a:picLocks noGrp="1" noChangeAspect="1"/>
          </p:cNvPicPr>
          <p:nvPr>
            <p:ph type="pic" sz="quarter" idx="4294967295"/>
          </p:nvPr>
        </p:nvPicPr>
        <p:blipFill rotWithShape="1">
          <a:blip r:embed="rId6"/>
          <a:srcRect l="-6372" t="-4780" r="-6372" b="-4780"/>
          <a:stretch/>
        </p:blipFill>
        <p:spPr>
          <a:xfrm>
            <a:off x="6827838" y="3767138"/>
            <a:ext cx="5364162" cy="2011362"/>
          </a:xfrm>
          <a:prstGeom prst="rect">
            <a:avLst/>
          </a:prstGeom>
        </p:spPr>
      </p:pic>
      <p:pic>
        <p:nvPicPr>
          <p:cNvPr id="4" name="Picture 3">
            <a:extLst>
              <a:ext uri="{FF2B5EF4-FFF2-40B4-BE49-F238E27FC236}">
                <a16:creationId xmlns:a16="http://schemas.microsoft.com/office/drawing/2014/main" id="{7C69015E-FF6C-8E51-1848-1E75DFE2F059}"/>
              </a:ext>
            </a:extLst>
          </p:cNvPr>
          <p:cNvPicPr>
            <a:picLocks noChangeAspect="1"/>
          </p:cNvPicPr>
          <p:nvPr/>
        </p:nvPicPr>
        <p:blipFill>
          <a:blip r:embed="rId7"/>
          <a:stretch>
            <a:fillRect/>
          </a:stretch>
        </p:blipFill>
        <p:spPr>
          <a:xfrm>
            <a:off x="1406542" y="2939961"/>
            <a:ext cx="3152775" cy="978078"/>
          </a:xfrm>
          <a:prstGeom prst="rect">
            <a:avLst/>
          </a:prstGeom>
        </p:spPr>
      </p:pic>
      <p:pic>
        <p:nvPicPr>
          <p:cNvPr id="6" name="Picture 5">
            <a:extLst>
              <a:ext uri="{FF2B5EF4-FFF2-40B4-BE49-F238E27FC236}">
                <a16:creationId xmlns:a16="http://schemas.microsoft.com/office/drawing/2014/main" id="{10DF4464-45D5-9FC7-AABE-DC818F92A66F}"/>
              </a:ext>
            </a:extLst>
          </p:cNvPr>
          <p:cNvPicPr>
            <a:picLocks noChangeAspect="1"/>
          </p:cNvPicPr>
          <p:nvPr/>
        </p:nvPicPr>
        <p:blipFill>
          <a:blip r:embed="rId8"/>
          <a:stretch>
            <a:fillRect/>
          </a:stretch>
        </p:blipFill>
        <p:spPr>
          <a:xfrm>
            <a:off x="4399915" y="1033654"/>
            <a:ext cx="3057525" cy="1533525"/>
          </a:xfrm>
          <a:prstGeom prst="rect">
            <a:avLst/>
          </a:prstGeom>
        </p:spPr>
      </p:pic>
      <p:pic>
        <p:nvPicPr>
          <p:cNvPr id="8" name="Picture 7">
            <a:extLst>
              <a:ext uri="{FF2B5EF4-FFF2-40B4-BE49-F238E27FC236}">
                <a16:creationId xmlns:a16="http://schemas.microsoft.com/office/drawing/2014/main" id="{7AD3762A-8AB8-BE37-620A-30FC1074285E}"/>
              </a:ext>
            </a:extLst>
          </p:cNvPr>
          <p:cNvPicPr>
            <a:picLocks noChangeAspect="1"/>
          </p:cNvPicPr>
          <p:nvPr/>
        </p:nvPicPr>
        <p:blipFill>
          <a:blip r:embed="rId9"/>
          <a:stretch>
            <a:fillRect/>
          </a:stretch>
        </p:blipFill>
        <p:spPr>
          <a:xfrm>
            <a:off x="5177902" y="2601109"/>
            <a:ext cx="2895600" cy="1352550"/>
          </a:xfrm>
          <a:prstGeom prst="rect">
            <a:avLst/>
          </a:prstGeom>
        </p:spPr>
      </p:pic>
      <p:pic>
        <p:nvPicPr>
          <p:cNvPr id="10" name="Picture 9">
            <a:extLst>
              <a:ext uri="{FF2B5EF4-FFF2-40B4-BE49-F238E27FC236}">
                <a16:creationId xmlns:a16="http://schemas.microsoft.com/office/drawing/2014/main" id="{FA1908E3-A529-E625-BFE3-2D412C2507BB}"/>
              </a:ext>
            </a:extLst>
          </p:cNvPr>
          <p:cNvPicPr>
            <a:picLocks noChangeAspect="1"/>
          </p:cNvPicPr>
          <p:nvPr/>
        </p:nvPicPr>
        <p:blipFill>
          <a:blip r:embed="rId10"/>
          <a:stretch>
            <a:fillRect/>
          </a:stretch>
        </p:blipFill>
        <p:spPr>
          <a:xfrm>
            <a:off x="8064637" y="107582"/>
            <a:ext cx="3962400" cy="1362075"/>
          </a:xfrm>
          <a:prstGeom prst="rect">
            <a:avLst/>
          </a:prstGeom>
        </p:spPr>
      </p:pic>
      <p:pic>
        <p:nvPicPr>
          <p:cNvPr id="12" name="Picture 11">
            <a:extLst>
              <a:ext uri="{FF2B5EF4-FFF2-40B4-BE49-F238E27FC236}">
                <a16:creationId xmlns:a16="http://schemas.microsoft.com/office/drawing/2014/main" id="{BE18B939-8AE6-9EB0-1513-0F17BF25ACA6}"/>
              </a:ext>
            </a:extLst>
          </p:cNvPr>
          <p:cNvPicPr>
            <a:picLocks noChangeAspect="1"/>
          </p:cNvPicPr>
          <p:nvPr/>
        </p:nvPicPr>
        <p:blipFill>
          <a:blip r:embed="rId11"/>
          <a:stretch>
            <a:fillRect/>
          </a:stretch>
        </p:blipFill>
        <p:spPr>
          <a:xfrm>
            <a:off x="3683000" y="4632712"/>
            <a:ext cx="3362325" cy="1028700"/>
          </a:xfrm>
          <a:prstGeom prst="rect">
            <a:avLst/>
          </a:prstGeom>
        </p:spPr>
      </p:pic>
    </p:spTree>
    <p:extLst>
      <p:ext uri="{BB962C8B-B14F-4D97-AF65-F5344CB8AC3E}">
        <p14:creationId xmlns:p14="http://schemas.microsoft.com/office/powerpoint/2010/main" val="408689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18D93-14FC-BC88-C3A6-FFB101B2F489}"/>
              </a:ext>
            </a:extLst>
          </p:cNvPr>
          <p:cNvSpPr>
            <a:spLocks noGrp="1"/>
          </p:cNvSpPr>
          <p:nvPr>
            <p:ph type="body" sz="quarter" idx="13"/>
          </p:nvPr>
        </p:nvSpPr>
        <p:spPr/>
        <p:txBody>
          <a:bodyPr>
            <a:normAutofit fontScale="25000" lnSpcReduction="20000"/>
          </a:bodyPr>
          <a:lstStyle/>
          <a:p>
            <a:pPr marL="457200" lvl="1" indent="0" fontAlgn="base">
              <a:buNone/>
            </a:pPr>
            <a:endParaRPr lang="en-US" b="0" i="0">
              <a:solidFill>
                <a:srgbClr val="000000"/>
              </a:solidFill>
              <a:effectLst/>
              <a:latin typeface="Arial" panose="020B0604020202020204" pitchFamily="34" charset="0"/>
            </a:endParaRPr>
          </a:p>
          <a:p>
            <a:pPr algn="l" rtl="0" fontAlgn="base"/>
            <a:endParaRPr lang="en-US" b="0" i="0">
              <a:solidFill>
                <a:srgbClr val="000000"/>
              </a:solidFill>
              <a:effectLst/>
              <a:latin typeface="Segoe UI" panose="020B0502040204020203" pitchFamily="34" charset="0"/>
            </a:endParaRPr>
          </a:p>
          <a:p>
            <a:pPr marL="57150" indent="0">
              <a:buNone/>
            </a:pPr>
            <a:r>
              <a:rPr lang="en-US"/>
              <a:t> </a:t>
            </a:r>
          </a:p>
          <a:p>
            <a:pPr marL="342900" indent="-342900">
              <a:buFont typeface="Arial" panose="020B0604020202020204" pitchFamily="34" charset="0"/>
              <a:buChar char="•"/>
            </a:pPr>
            <a:endParaRPr lang="en-US"/>
          </a:p>
        </p:txBody>
      </p:sp>
      <p:sp>
        <p:nvSpPr>
          <p:cNvPr id="14" name="Text Placeholder 13">
            <a:extLst>
              <a:ext uri="{FF2B5EF4-FFF2-40B4-BE49-F238E27FC236}">
                <a16:creationId xmlns:a16="http://schemas.microsoft.com/office/drawing/2014/main" id="{B1E1CAF0-0182-F65D-663B-A67B63D69638}"/>
              </a:ext>
            </a:extLst>
          </p:cNvPr>
          <p:cNvSpPr>
            <a:spLocks noGrp="1"/>
          </p:cNvSpPr>
          <p:nvPr>
            <p:ph type="body" sz="quarter" idx="4294967295"/>
          </p:nvPr>
        </p:nvSpPr>
        <p:spPr>
          <a:xfrm>
            <a:off x="548641" y="329406"/>
            <a:ext cx="10760075" cy="727075"/>
          </a:xfrm>
        </p:spPr>
        <p:txBody>
          <a:bodyPr/>
          <a:lstStyle/>
          <a:p>
            <a:pPr marL="0" indent="0">
              <a:buNone/>
            </a:pPr>
            <a:r>
              <a:rPr lang="en-US" sz="2800" b="1" dirty="0">
                <a:latin typeface="Industry Bold" panose="00000800000000000000" pitchFamily="50" charset="0"/>
              </a:rPr>
              <a:t>Resources</a:t>
            </a:r>
          </a:p>
        </p:txBody>
      </p:sp>
      <p:sp>
        <p:nvSpPr>
          <p:cNvPr id="2" name="TextBox 1">
            <a:extLst>
              <a:ext uri="{FF2B5EF4-FFF2-40B4-BE49-F238E27FC236}">
                <a16:creationId xmlns:a16="http://schemas.microsoft.com/office/drawing/2014/main" id="{0ED6068C-1163-44AF-C00E-2612CB3F9756}"/>
              </a:ext>
            </a:extLst>
          </p:cNvPr>
          <p:cNvSpPr txBox="1"/>
          <p:nvPr/>
        </p:nvSpPr>
        <p:spPr>
          <a:xfrm>
            <a:off x="723900" y="1247775"/>
            <a:ext cx="6248400" cy="5632311"/>
          </a:xfrm>
          <a:prstGeom prst="rect">
            <a:avLst/>
          </a:prstGeom>
          <a:noFill/>
        </p:spPr>
        <p:txBody>
          <a:bodyPr wrap="square" rtlCol="0">
            <a:spAutoFit/>
          </a:bodyPr>
          <a:lstStyle/>
          <a:p>
            <a:pPr algn="l"/>
            <a:r>
              <a:rPr lang="en-US" dirty="0"/>
              <a:t>People</a:t>
            </a:r>
          </a:p>
          <a:p>
            <a:pPr marL="742950" lvl="1" indent="-285750">
              <a:buFont typeface="Arial" panose="020B0604020202020204" pitchFamily="34" charset="0"/>
              <a:buChar char="•"/>
            </a:pPr>
            <a:r>
              <a:rPr lang="en-US" dirty="0"/>
              <a:t>Lived Experience</a:t>
            </a:r>
          </a:p>
          <a:p>
            <a:pPr marL="742950" lvl="1" indent="-285750">
              <a:buFont typeface="Arial" panose="020B0604020202020204" pitchFamily="34" charset="0"/>
              <a:buChar char="•"/>
            </a:pPr>
            <a:r>
              <a:rPr lang="en-US" dirty="0"/>
              <a:t>Passion for this community</a:t>
            </a:r>
          </a:p>
          <a:p>
            <a:pPr marL="742950" lvl="1" indent="-285750">
              <a:buFont typeface="Arial" panose="020B0604020202020204" pitchFamily="34" charset="0"/>
              <a:buChar char="•"/>
            </a:pPr>
            <a:r>
              <a:rPr lang="en-US" dirty="0"/>
              <a:t>“Give Back” Mentality</a:t>
            </a:r>
          </a:p>
          <a:p>
            <a:pPr marL="742950" lvl="1" indent="-285750">
              <a:buFont typeface="Arial" panose="020B0604020202020204" pitchFamily="34" charset="0"/>
              <a:buChar char="•"/>
            </a:pPr>
            <a:r>
              <a:rPr lang="en-US" dirty="0"/>
              <a:t>Extreme Ownership</a:t>
            </a:r>
          </a:p>
          <a:p>
            <a:pPr marL="285750" indent="-285750" algn="l">
              <a:buFont typeface="Arial" panose="020B0604020202020204" pitchFamily="34" charset="0"/>
              <a:buChar char="•"/>
            </a:pPr>
            <a:endParaRPr lang="en-US" dirty="0"/>
          </a:p>
          <a:p>
            <a:pPr algn="l"/>
            <a:r>
              <a:rPr lang="en-US" dirty="0"/>
              <a:t>Time</a:t>
            </a:r>
          </a:p>
          <a:p>
            <a:pPr marL="742950" lvl="1" indent="-285750">
              <a:buFont typeface="Arial" panose="020B0604020202020204" pitchFamily="34" charset="0"/>
              <a:buChar char="•"/>
            </a:pPr>
            <a:r>
              <a:rPr lang="en-US" dirty="0"/>
              <a:t>These activities can be time intensive</a:t>
            </a:r>
          </a:p>
          <a:p>
            <a:pPr marL="285750" indent="-285750" algn="l">
              <a:buFont typeface="Arial" panose="020B0604020202020204" pitchFamily="34" charset="0"/>
              <a:buChar char="•"/>
            </a:pPr>
            <a:endParaRPr lang="en-US" dirty="0"/>
          </a:p>
          <a:p>
            <a:pPr algn="l"/>
            <a:r>
              <a:rPr lang="en-US" dirty="0"/>
              <a:t>Finance</a:t>
            </a:r>
          </a:p>
          <a:p>
            <a:pPr marL="742950" lvl="1" indent="-285750">
              <a:buFont typeface="Arial" panose="020B0604020202020204" pitchFamily="34" charset="0"/>
              <a:buChar char="•"/>
            </a:pPr>
            <a:r>
              <a:rPr lang="en-US" dirty="0"/>
              <a:t>Travel</a:t>
            </a:r>
          </a:p>
          <a:p>
            <a:pPr marL="742950" lvl="1" indent="-285750">
              <a:buFont typeface="Arial" panose="020B0604020202020204" pitchFamily="34" charset="0"/>
              <a:buChar char="•"/>
            </a:pPr>
            <a:r>
              <a:rPr lang="en-US" dirty="0"/>
              <a:t>Partner membership/cost</a:t>
            </a:r>
          </a:p>
          <a:p>
            <a:pPr marL="742950" lvl="1" indent="-285750">
              <a:buFont typeface="Arial" panose="020B0604020202020204" pitchFamily="34" charset="0"/>
              <a:buChar char="•"/>
            </a:pPr>
            <a:r>
              <a:rPr lang="en-US" dirty="0"/>
              <a:t>Sponsorships</a:t>
            </a:r>
          </a:p>
          <a:p>
            <a:pPr marL="742950" lvl="1" indent="-285750">
              <a:buFont typeface="Arial" panose="020B0604020202020204" pitchFamily="34" charset="0"/>
              <a:buChar char="•"/>
            </a:pPr>
            <a:endParaRPr lang="en-US" dirty="0"/>
          </a:p>
          <a:p>
            <a:r>
              <a:rPr lang="en-US" dirty="0"/>
              <a:t>ROI – 3 to 5 year commitment</a:t>
            </a:r>
          </a:p>
          <a:p>
            <a:pPr marL="742950" lvl="1" indent="-285750">
              <a:buFont typeface="Arial" panose="020B0604020202020204" pitchFamily="34" charset="0"/>
              <a:buChar char="•"/>
            </a:pPr>
            <a:r>
              <a:rPr lang="en-US" dirty="0"/>
              <a:t>Tracking progress</a:t>
            </a:r>
          </a:p>
          <a:p>
            <a:pPr marL="1200150" lvl="2" indent="-285750">
              <a:buFont typeface="Arial" panose="020B0604020202020204" pitchFamily="34" charset="0"/>
              <a:buChar char="•"/>
            </a:pPr>
            <a:r>
              <a:rPr lang="en-US" dirty="0"/>
              <a:t>Program and Partner success</a:t>
            </a:r>
          </a:p>
          <a:p>
            <a:pPr marL="1200150" lvl="2" indent="-285750">
              <a:buFont typeface="Arial" panose="020B0604020202020204" pitchFamily="34" charset="0"/>
              <a:buChar char="•"/>
            </a:pPr>
            <a:r>
              <a:rPr lang="en-US" dirty="0"/>
              <a:t>Candidate success</a:t>
            </a:r>
          </a:p>
          <a:p>
            <a:pPr marL="742950" lvl="1" indent="-285750">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p:txBody>
      </p:sp>
      <p:pic>
        <p:nvPicPr>
          <p:cNvPr id="1026" name="Picture 2" descr="DVIDS - News - Twice the woman: Women serve as civilians, Soldiers in Army  Reserve">
            <a:extLst>
              <a:ext uri="{FF2B5EF4-FFF2-40B4-BE49-F238E27FC236}">
                <a16:creationId xmlns:a16="http://schemas.microsoft.com/office/drawing/2014/main" id="{617554DF-787B-A0BD-77E4-D0ED9CF7E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190" y="960438"/>
            <a:ext cx="6697809" cy="445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0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EC6EBA-6E07-3FF9-EB93-2BFF09F4FD28}"/>
              </a:ext>
            </a:extLst>
          </p:cNvPr>
          <p:cNvSpPr>
            <a:spLocks noGrp="1"/>
          </p:cNvSpPr>
          <p:nvPr>
            <p:ph type="body" sz="quarter" idx="13"/>
          </p:nvPr>
        </p:nvSpPr>
        <p:spPr/>
        <p:txBody>
          <a:bodyPr/>
          <a:lstStyle/>
          <a:p>
            <a:r>
              <a:rPr lang="en-US" dirty="0"/>
              <a:t>challenges</a:t>
            </a:r>
          </a:p>
        </p:txBody>
      </p:sp>
      <p:sp>
        <p:nvSpPr>
          <p:cNvPr id="3" name="Slide Number Placeholder 2">
            <a:extLst>
              <a:ext uri="{FF2B5EF4-FFF2-40B4-BE49-F238E27FC236}">
                <a16:creationId xmlns:a16="http://schemas.microsoft.com/office/drawing/2014/main" id="{63689BCA-DD8E-AD78-D097-7E7B8A70FB4C}"/>
              </a:ext>
            </a:extLst>
          </p:cNvPr>
          <p:cNvSpPr>
            <a:spLocks noGrp="1"/>
          </p:cNvSpPr>
          <p:nvPr>
            <p:ph type="sldNum" sz="quarter" idx="4"/>
          </p:nvPr>
        </p:nvSpPr>
        <p:spPr/>
        <p:txBody>
          <a:bodyPr/>
          <a:lstStyle/>
          <a:p>
            <a:fld id="{B83B6A70-1660-4C27-98C6-12842AAF7A57}" type="slidenum">
              <a:rPr lang="en-US" smtClean="0"/>
              <a:pPr/>
              <a:t>8</a:t>
            </a:fld>
            <a:endParaRPr lang="en-US"/>
          </a:p>
        </p:txBody>
      </p:sp>
      <p:sp>
        <p:nvSpPr>
          <p:cNvPr id="5" name="TextBox 4">
            <a:extLst>
              <a:ext uri="{FF2B5EF4-FFF2-40B4-BE49-F238E27FC236}">
                <a16:creationId xmlns:a16="http://schemas.microsoft.com/office/drawing/2014/main" id="{3640ED32-999F-2633-8344-D99103F43592}"/>
              </a:ext>
            </a:extLst>
          </p:cNvPr>
          <p:cNvSpPr txBox="1"/>
          <p:nvPr/>
        </p:nvSpPr>
        <p:spPr>
          <a:xfrm>
            <a:off x="506599" y="1191802"/>
            <a:ext cx="11178801" cy="1477328"/>
          </a:xfrm>
          <a:prstGeom prst="rect">
            <a:avLst/>
          </a:prstGeom>
          <a:noFill/>
        </p:spPr>
        <p:txBody>
          <a:bodyPr wrap="square" rtlCol="0">
            <a:spAutoFit/>
          </a:bodyPr>
          <a:lstStyle/>
          <a:p>
            <a:pPr algn="l"/>
            <a:r>
              <a:rPr lang="en-US" dirty="0"/>
              <a:t>Challenges</a:t>
            </a:r>
          </a:p>
          <a:p>
            <a:pPr marL="285750" indent="-285750" algn="l">
              <a:buFont typeface="Arial" panose="020B0604020202020204" pitchFamily="34" charset="0"/>
              <a:buChar char="•"/>
            </a:pPr>
            <a:r>
              <a:rPr lang="en-US" dirty="0"/>
              <a:t>Military Crosswalk Tools</a:t>
            </a:r>
          </a:p>
          <a:p>
            <a:pPr marL="285750" indent="-285750" algn="l">
              <a:buFont typeface="Arial" panose="020B0604020202020204" pitchFamily="34" charset="0"/>
              <a:buChar char="•"/>
            </a:pPr>
            <a:r>
              <a:rPr lang="en-US" dirty="0"/>
              <a:t>Buyer beware!!! (12N – US Army Heavy Equipment Operator)</a:t>
            </a:r>
          </a:p>
          <a:p>
            <a:pPr marL="285750" indent="-285750" algn="l">
              <a:buFont typeface="Arial" panose="020B0604020202020204" pitchFamily="34" charset="0"/>
              <a:buChar char="•"/>
            </a:pPr>
            <a:endParaRPr lang="en-US" dirty="0"/>
          </a:p>
          <a:p>
            <a:pPr algn="l"/>
            <a:r>
              <a:rPr lang="en-US" dirty="0"/>
              <a:t>	</a:t>
            </a:r>
          </a:p>
        </p:txBody>
      </p:sp>
      <p:pic>
        <p:nvPicPr>
          <p:cNvPr id="9" name="Picture 8">
            <a:extLst>
              <a:ext uri="{FF2B5EF4-FFF2-40B4-BE49-F238E27FC236}">
                <a16:creationId xmlns:a16="http://schemas.microsoft.com/office/drawing/2014/main" id="{7A5B999C-5650-ADFA-41F9-217122D9F725}"/>
              </a:ext>
            </a:extLst>
          </p:cNvPr>
          <p:cNvPicPr>
            <a:picLocks noChangeAspect="1"/>
          </p:cNvPicPr>
          <p:nvPr/>
        </p:nvPicPr>
        <p:blipFill>
          <a:blip r:embed="rId2"/>
          <a:stretch>
            <a:fillRect/>
          </a:stretch>
        </p:blipFill>
        <p:spPr>
          <a:xfrm>
            <a:off x="770775" y="2133921"/>
            <a:ext cx="4206118" cy="2355886"/>
          </a:xfrm>
          <a:prstGeom prst="rect">
            <a:avLst/>
          </a:prstGeom>
        </p:spPr>
      </p:pic>
      <p:sp>
        <p:nvSpPr>
          <p:cNvPr id="10" name="TextBox 9">
            <a:extLst>
              <a:ext uri="{FF2B5EF4-FFF2-40B4-BE49-F238E27FC236}">
                <a16:creationId xmlns:a16="http://schemas.microsoft.com/office/drawing/2014/main" id="{F07F311B-AE8B-27A5-F4D7-38E793D9856C}"/>
              </a:ext>
            </a:extLst>
          </p:cNvPr>
          <p:cNvSpPr txBox="1"/>
          <p:nvPr/>
        </p:nvSpPr>
        <p:spPr>
          <a:xfrm>
            <a:off x="506599" y="4548349"/>
            <a:ext cx="11630346" cy="1200329"/>
          </a:xfrm>
          <a:prstGeom prst="rect">
            <a:avLst/>
          </a:prstGeom>
          <a:noFill/>
        </p:spPr>
        <p:txBody>
          <a:bodyPr wrap="square" rtlCol="0">
            <a:spAutoFit/>
          </a:bodyPr>
          <a:lstStyle/>
          <a:p>
            <a:pPr marL="285750" indent="-285750" algn="l">
              <a:buFont typeface="Arial" panose="020B0604020202020204" pitchFamily="34" charset="0"/>
              <a:buChar char="•"/>
            </a:pPr>
            <a:r>
              <a:rPr lang="en-US" dirty="0"/>
              <a:t>Level-set Expectations – These Resumes can get Crazy!</a:t>
            </a:r>
          </a:p>
          <a:p>
            <a:pPr marL="742950" lvl="1" indent="-285750">
              <a:buFont typeface="Arial" panose="020B0604020202020204" pitchFamily="34" charset="0"/>
              <a:buChar char="•"/>
            </a:pPr>
            <a:r>
              <a:rPr lang="en-US" dirty="0"/>
              <a:t>Salary</a:t>
            </a:r>
          </a:p>
          <a:p>
            <a:pPr marL="742950" lvl="1" indent="-285750">
              <a:buFont typeface="Arial" panose="020B0604020202020204" pitchFamily="34" charset="0"/>
              <a:buChar char="•"/>
            </a:pPr>
            <a:r>
              <a:rPr lang="en-US" dirty="0"/>
              <a:t>Transition time</a:t>
            </a:r>
          </a:p>
          <a:p>
            <a:pPr marL="742950" lvl="1" indent="-285750">
              <a:buFont typeface="Arial" panose="020B0604020202020204" pitchFamily="34" charset="0"/>
              <a:buChar char="•"/>
            </a:pPr>
            <a:r>
              <a:rPr lang="en-US" dirty="0"/>
              <a:t>Certification vs. Qualification</a:t>
            </a:r>
          </a:p>
        </p:txBody>
      </p:sp>
      <p:pic>
        <p:nvPicPr>
          <p:cNvPr id="3074" name="Picture 2">
            <a:extLst>
              <a:ext uri="{FF2B5EF4-FFF2-40B4-BE49-F238E27FC236}">
                <a16:creationId xmlns:a16="http://schemas.microsoft.com/office/drawing/2014/main" id="{34CC0505-3B64-BB14-42CD-51DBBE93A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203" y="2201825"/>
            <a:ext cx="5513798" cy="411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5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A4E56-0D75-E0C8-8EA3-D18D882C661B}"/>
              </a:ext>
            </a:extLst>
          </p:cNvPr>
          <p:cNvSpPr>
            <a:spLocks noGrp="1"/>
          </p:cNvSpPr>
          <p:nvPr>
            <p:ph type="body" sz="quarter" idx="13"/>
          </p:nvPr>
        </p:nvSpPr>
        <p:spPr>
          <a:xfrm>
            <a:off x="548641" y="260350"/>
            <a:ext cx="11092495" cy="700088"/>
          </a:xfrm>
        </p:spPr>
        <p:txBody>
          <a:bodyPr anchor="ctr">
            <a:normAutofit/>
          </a:bodyPr>
          <a:lstStyle/>
          <a:p>
            <a:pPr>
              <a:spcAft>
                <a:spcPts val="600"/>
              </a:spcAft>
            </a:pPr>
            <a:r>
              <a:rPr lang="en-US" dirty="0"/>
              <a:t>Military Friendly</a:t>
            </a:r>
          </a:p>
        </p:txBody>
      </p:sp>
      <p:sp>
        <p:nvSpPr>
          <p:cNvPr id="10" name="Slide Number Placeholder 1">
            <a:extLst>
              <a:ext uri="{FF2B5EF4-FFF2-40B4-BE49-F238E27FC236}">
                <a16:creationId xmlns:a16="http://schemas.microsoft.com/office/drawing/2014/main" id="{D1437AE1-9B05-0EAA-B944-A097C13D5907}"/>
              </a:ext>
            </a:extLst>
          </p:cNvPr>
          <p:cNvSpPr>
            <a:spLocks noGrp="1"/>
          </p:cNvSpPr>
          <p:nvPr>
            <p:ph type="sldNum" sz="quarter" idx="4"/>
          </p:nvPr>
        </p:nvSpPr>
        <p:spPr>
          <a:xfrm>
            <a:off x="11266212" y="6476167"/>
            <a:ext cx="606613" cy="246221"/>
          </a:xfrm>
        </p:spPr>
        <p:txBody>
          <a:bodyPr anchor="ctr">
            <a:normAutofit/>
          </a:bodyPr>
          <a:lstStyle/>
          <a:p>
            <a:pPr>
              <a:spcAft>
                <a:spcPts val="600"/>
              </a:spcAft>
            </a:pPr>
            <a:fld id="{B83B6A70-1660-4C27-98C6-12842AAF7A57}" type="slidenum">
              <a:rPr lang="en-US" smtClean="0"/>
              <a:pPr>
                <a:spcAft>
                  <a:spcPts val="600"/>
                </a:spcAft>
              </a:pPr>
              <a:t>9</a:t>
            </a:fld>
            <a:endParaRPr lang="en-US"/>
          </a:p>
        </p:txBody>
      </p:sp>
      <p:sp>
        <p:nvSpPr>
          <p:cNvPr id="2" name="Rectangle: Rounded Corners 1">
            <a:extLst>
              <a:ext uri="{FF2B5EF4-FFF2-40B4-BE49-F238E27FC236}">
                <a16:creationId xmlns:a16="http://schemas.microsoft.com/office/drawing/2014/main" id="{3FD5AA57-DAE0-B1A3-E3E0-8CBFF84C822B}"/>
              </a:ext>
            </a:extLst>
          </p:cNvPr>
          <p:cNvSpPr/>
          <p:nvPr/>
        </p:nvSpPr>
        <p:spPr>
          <a:xfrm>
            <a:off x="169950" y="2112818"/>
            <a:ext cx="2397759" cy="241069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DC981E1-7269-10CD-44C8-55D575875A44}"/>
              </a:ext>
            </a:extLst>
          </p:cNvPr>
          <p:cNvSpPr/>
          <p:nvPr/>
        </p:nvSpPr>
        <p:spPr>
          <a:xfrm>
            <a:off x="3409774" y="2087414"/>
            <a:ext cx="2397759" cy="241069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AF13205-E01F-A1E4-E15D-423535115B4C}"/>
              </a:ext>
            </a:extLst>
          </p:cNvPr>
          <p:cNvSpPr/>
          <p:nvPr/>
        </p:nvSpPr>
        <p:spPr>
          <a:xfrm>
            <a:off x="6516239" y="2112817"/>
            <a:ext cx="2397759" cy="241069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793EDDC-7FC7-8204-2B1A-F641DE6DBE7A}"/>
              </a:ext>
            </a:extLst>
          </p:cNvPr>
          <p:cNvSpPr/>
          <p:nvPr/>
        </p:nvSpPr>
        <p:spPr>
          <a:xfrm>
            <a:off x="9622704" y="2112817"/>
            <a:ext cx="2397759" cy="241069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49ADBC-53FD-26B7-5FA1-E4382F6D75B0}"/>
              </a:ext>
            </a:extLst>
          </p:cNvPr>
          <p:cNvSpPr txBox="1"/>
          <p:nvPr/>
        </p:nvSpPr>
        <p:spPr>
          <a:xfrm>
            <a:off x="122366" y="2767280"/>
            <a:ext cx="2528541" cy="954107"/>
          </a:xfrm>
          <a:prstGeom prst="rect">
            <a:avLst/>
          </a:prstGeom>
          <a:noFill/>
        </p:spPr>
        <p:txBody>
          <a:bodyPr wrap="square" rtlCol="0">
            <a:spAutoFit/>
          </a:bodyPr>
          <a:lstStyle/>
          <a:p>
            <a:pPr algn="ctr"/>
            <a:r>
              <a:rPr lang="en-US" sz="2800" dirty="0"/>
              <a:t>Warfighter to Team Member</a:t>
            </a:r>
            <a:endParaRPr lang="en-US" sz="2800" dirty="0">
              <a:solidFill>
                <a:schemeClr val="tx1"/>
              </a:solidFill>
            </a:endParaRPr>
          </a:p>
        </p:txBody>
      </p:sp>
      <p:sp>
        <p:nvSpPr>
          <p:cNvPr id="9" name="TextBox 8">
            <a:extLst>
              <a:ext uri="{FF2B5EF4-FFF2-40B4-BE49-F238E27FC236}">
                <a16:creationId xmlns:a16="http://schemas.microsoft.com/office/drawing/2014/main" id="{2C29C727-7CB9-8019-3333-27BAD52441E8}"/>
              </a:ext>
            </a:extLst>
          </p:cNvPr>
          <p:cNvSpPr txBox="1"/>
          <p:nvPr/>
        </p:nvSpPr>
        <p:spPr>
          <a:xfrm>
            <a:off x="3483592" y="2977362"/>
            <a:ext cx="2250121" cy="523220"/>
          </a:xfrm>
          <a:prstGeom prst="rect">
            <a:avLst/>
          </a:prstGeom>
          <a:noFill/>
        </p:spPr>
        <p:txBody>
          <a:bodyPr wrap="square" rtlCol="0">
            <a:spAutoFit/>
          </a:bodyPr>
          <a:lstStyle/>
          <a:p>
            <a:pPr algn="ctr"/>
            <a:r>
              <a:rPr lang="en-US" sz="2800" dirty="0"/>
              <a:t>Mentorship</a:t>
            </a:r>
            <a:endParaRPr lang="en-US" sz="2800" b="0" baseline="0" dirty="0">
              <a:solidFill>
                <a:schemeClr val="tx1"/>
              </a:solidFill>
            </a:endParaRPr>
          </a:p>
        </p:txBody>
      </p:sp>
      <p:sp>
        <p:nvSpPr>
          <p:cNvPr id="11" name="TextBox 10">
            <a:extLst>
              <a:ext uri="{FF2B5EF4-FFF2-40B4-BE49-F238E27FC236}">
                <a16:creationId xmlns:a16="http://schemas.microsoft.com/office/drawing/2014/main" id="{FD20E33C-C3B6-9A56-B601-721FAE08F70E}"/>
              </a:ext>
            </a:extLst>
          </p:cNvPr>
          <p:cNvSpPr txBox="1"/>
          <p:nvPr/>
        </p:nvSpPr>
        <p:spPr>
          <a:xfrm>
            <a:off x="6576409" y="2977362"/>
            <a:ext cx="2250121" cy="523220"/>
          </a:xfrm>
          <a:prstGeom prst="rect">
            <a:avLst/>
          </a:prstGeom>
          <a:noFill/>
        </p:spPr>
        <p:txBody>
          <a:bodyPr wrap="square" rtlCol="0">
            <a:spAutoFit/>
          </a:bodyPr>
          <a:lstStyle/>
          <a:p>
            <a:pPr algn="ctr"/>
            <a:r>
              <a:rPr lang="en-US" sz="2800" dirty="0"/>
              <a:t>Career Path</a:t>
            </a:r>
            <a:endParaRPr lang="en-US" sz="2800" b="0" baseline="0" dirty="0">
              <a:solidFill>
                <a:schemeClr val="tx1"/>
              </a:solidFill>
            </a:endParaRPr>
          </a:p>
        </p:txBody>
      </p:sp>
      <p:sp>
        <p:nvSpPr>
          <p:cNvPr id="12" name="TextBox 11">
            <a:extLst>
              <a:ext uri="{FF2B5EF4-FFF2-40B4-BE49-F238E27FC236}">
                <a16:creationId xmlns:a16="http://schemas.microsoft.com/office/drawing/2014/main" id="{056A6516-814F-0905-234E-8FDD35987B0A}"/>
              </a:ext>
            </a:extLst>
          </p:cNvPr>
          <p:cNvSpPr txBox="1"/>
          <p:nvPr/>
        </p:nvSpPr>
        <p:spPr>
          <a:xfrm>
            <a:off x="9548886" y="3073549"/>
            <a:ext cx="2471577" cy="461665"/>
          </a:xfrm>
          <a:prstGeom prst="rect">
            <a:avLst/>
          </a:prstGeom>
          <a:noFill/>
        </p:spPr>
        <p:txBody>
          <a:bodyPr wrap="square" rtlCol="0">
            <a:spAutoFit/>
          </a:bodyPr>
          <a:lstStyle/>
          <a:p>
            <a:pPr algn="ctr"/>
            <a:r>
              <a:rPr lang="en-US" sz="2400" dirty="0"/>
              <a:t>Success!</a:t>
            </a:r>
            <a:endParaRPr lang="en-US" sz="2400" b="0" baseline="0" dirty="0">
              <a:solidFill>
                <a:schemeClr val="tx1"/>
              </a:solidFill>
            </a:endParaRPr>
          </a:p>
        </p:txBody>
      </p:sp>
      <p:sp>
        <p:nvSpPr>
          <p:cNvPr id="15" name="Arrow: Right 14">
            <a:extLst>
              <a:ext uri="{FF2B5EF4-FFF2-40B4-BE49-F238E27FC236}">
                <a16:creationId xmlns:a16="http://schemas.microsoft.com/office/drawing/2014/main" id="{9472D03C-4EFD-A2CF-8E68-A2FC59ACE88F}"/>
              </a:ext>
            </a:extLst>
          </p:cNvPr>
          <p:cNvSpPr/>
          <p:nvPr/>
        </p:nvSpPr>
        <p:spPr>
          <a:xfrm>
            <a:off x="2724727" y="3066473"/>
            <a:ext cx="477868" cy="434109"/>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2E441AF2-3E4B-94A7-C1A6-103275528042}"/>
              </a:ext>
            </a:extLst>
          </p:cNvPr>
          <p:cNvSpPr/>
          <p:nvPr/>
        </p:nvSpPr>
        <p:spPr>
          <a:xfrm>
            <a:off x="5953037" y="3101106"/>
            <a:ext cx="477868" cy="434109"/>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B058E86-0A6E-D9E1-B582-6A235D8099F2}"/>
              </a:ext>
            </a:extLst>
          </p:cNvPr>
          <p:cNvSpPr/>
          <p:nvPr/>
        </p:nvSpPr>
        <p:spPr>
          <a:xfrm>
            <a:off x="9043329" y="3101105"/>
            <a:ext cx="477868" cy="434109"/>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82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p:bldP spid="9" grpId="0"/>
      <p:bldP spid="11" grpId="0"/>
      <p:bldP spid="12" grpId="0"/>
      <p:bldP spid="15" grpId="0" animBg="1"/>
      <p:bldP spid="16" grpId="0" animBg="1"/>
      <p:bldP spid="17" grpId="0" animBg="1"/>
    </p:bldLst>
  </p:timing>
</p:sld>
</file>

<file path=ppt/theme/theme1.xml><?xml version="1.0" encoding="utf-8"?>
<a:theme xmlns:a="http://schemas.openxmlformats.org/drawingml/2006/main" name="Kiewit 2022">
  <a:themeElements>
    <a:clrScheme name="Kiewit">
      <a:dk1>
        <a:srgbClr val="000000"/>
      </a:dk1>
      <a:lt1>
        <a:srgbClr val="FFFFFF"/>
      </a:lt1>
      <a:dk2>
        <a:srgbClr val="3C3D3E"/>
      </a:dk2>
      <a:lt2>
        <a:srgbClr val="808285"/>
      </a:lt2>
      <a:accent1>
        <a:srgbClr val="FFD200"/>
      </a:accent1>
      <a:accent2>
        <a:srgbClr val="005596"/>
      </a:accent2>
      <a:accent3>
        <a:srgbClr val="27BDBE"/>
      </a:accent3>
      <a:accent4>
        <a:srgbClr val="808285"/>
      </a:accent4>
      <a:accent5>
        <a:srgbClr val="0079C1"/>
      </a:accent5>
      <a:accent6>
        <a:srgbClr val="C41230"/>
      </a:accent6>
      <a:hlink>
        <a:srgbClr val="0079C1"/>
      </a:hlink>
      <a:folHlink>
        <a:srgbClr val="003B5C"/>
      </a:folHlink>
    </a:clrScheme>
    <a:fontScheme name="Custom project info">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smtClean="0"/>
        </a:defPPr>
      </a:lstStyle>
    </a:txDef>
  </a:objectDefaults>
  <a:extraClrSchemeLst/>
  <a:extLst>
    <a:ext uri="{05A4C25C-085E-4340-85A3-A5531E510DB2}">
      <thm15:themeFamily xmlns:thm15="http://schemas.microsoft.com/office/thememl/2012/main" name="Kiewit 2022" id="{D33733C6-B2C3-463E-B9F8-40C19FD2ADEB}" vid="{67463558-B15D-473A-8B40-46D195B961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Kiewit- All Companies">
      <a:dk1>
        <a:srgbClr val="000000"/>
      </a:dk1>
      <a:lt1>
        <a:srgbClr val="FFFFFF"/>
      </a:lt1>
      <a:dk2>
        <a:srgbClr val="3C3D3E"/>
      </a:dk2>
      <a:lt2>
        <a:srgbClr val="808285"/>
      </a:lt2>
      <a:accent1>
        <a:srgbClr val="FFD200"/>
      </a:accent1>
      <a:accent2>
        <a:srgbClr val="C41230"/>
      </a:accent2>
      <a:accent3>
        <a:srgbClr val="005596"/>
      </a:accent3>
      <a:accent4>
        <a:srgbClr val="27BDBE"/>
      </a:accent4>
      <a:accent5>
        <a:srgbClr val="0079C1"/>
      </a:accent5>
      <a:accent6>
        <a:srgbClr val="C8932B"/>
      </a:accent6>
      <a:hlink>
        <a:srgbClr val="FFFF00"/>
      </a:hlink>
      <a:folHlink>
        <a:srgbClr val="FFFFC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99A11867E36F4EBB47EB060D88CC79" ma:contentTypeVersion="3" ma:contentTypeDescription="Create a new document." ma:contentTypeScope="" ma:versionID="aa9518e35faed82de26a51ed346ebf2c">
  <xsd:schema xmlns:xsd="http://www.w3.org/2001/XMLSchema" xmlns:xs="http://www.w3.org/2001/XMLSchema" xmlns:p="http://schemas.microsoft.com/office/2006/metadata/properties" xmlns:ns2="b0f6b0a9-a0b4-46b2-99c4-807e0da381fd" targetNamespace="http://schemas.microsoft.com/office/2006/metadata/properties" ma:root="true" ma:fieldsID="e3d97b0f55f8cd98598f0390df49a7bc" ns2:_="">
    <xsd:import namespace="b0f6b0a9-a0b4-46b2-99c4-807e0da381fd"/>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f6b0a9-a0b4-46b2-99c4-807e0da38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F6E1AB-E655-4627-978A-AF78A7DBE4BC}">
  <ds:schemaRefs>
    <ds:schemaRef ds:uri="http://schemas.microsoft.com/sharepoint/v3/contenttype/forms"/>
  </ds:schemaRefs>
</ds:datastoreItem>
</file>

<file path=customXml/itemProps2.xml><?xml version="1.0" encoding="utf-8"?>
<ds:datastoreItem xmlns:ds="http://schemas.openxmlformats.org/officeDocument/2006/customXml" ds:itemID="{23D782AA-D02D-431C-BFE2-770EAADCF4C4}">
  <ds:schemaRefs>
    <ds:schemaRef ds:uri="http://purl.org/dc/elements/1.1/"/>
    <ds:schemaRef ds:uri="http://purl.org/dc/terms/"/>
    <ds:schemaRef ds:uri="http://schemas.microsoft.com/office/2006/documentManagement/types"/>
    <ds:schemaRef ds:uri="http://www.w3.org/XML/1998/namespace"/>
    <ds:schemaRef ds:uri="b0f6b0a9-a0b4-46b2-99c4-807e0da381fd"/>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207155DD-C1B1-477A-AC46-70960128FF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f6b0a9-a0b4-46b2-99c4-807e0da381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2100cb5-3755-44fe-8e65-67539d7849f9}" enabled="1" method="Standard" siteId="{07420c3d-c141-4c67-b6f3-f448e5adb67b}" removed="0"/>
</clbl:labelList>
</file>

<file path=docProps/app.xml><?xml version="1.0" encoding="utf-8"?>
<Properties xmlns="http://schemas.openxmlformats.org/officeDocument/2006/extended-properties" xmlns:vt="http://schemas.openxmlformats.org/officeDocument/2006/docPropsVTypes">
  <Template/>
  <TotalTime>2404</TotalTime>
  <Words>1118</Words>
  <Application>Microsoft Office PowerPoint</Application>
  <PresentationFormat>Widescreen</PresentationFormat>
  <Paragraphs>138</Paragraphs>
  <Slides>10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Industry Bold</vt:lpstr>
      <vt:lpstr>Calibri</vt:lpstr>
      <vt:lpstr>Segoe UI</vt:lpstr>
      <vt:lpstr>Industry Book</vt:lpstr>
      <vt:lpstr>USArmyWeb Light</vt:lpstr>
      <vt:lpstr>Arial</vt:lpstr>
      <vt:lpstr>Industry Black</vt:lpstr>
      <vt:lpstr>Google Sans</vt:lpstr>
      <vt:lpstr>Kiewit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KIEWIT WIDESCREEN TEMPLATE</dc:title>
  <dc:creator>Whitney.Hebert</dc:creator>
  <cp:lastModifiedBy>Robert.Persch</cp:lastModifiedBy>
  <cp:revision>9</cp:revision>
  <dcterms:created xsi:type="dcterms:W3CDTF">2016-04-01T17:08:28Z</dcterms:created>
  <dcterms:modified xsi:type="dcterms:W3CDTF">2023-11-13T20:10:41Z</dcterms:modified>
  <cp:contentStatus>Completed/Presented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0x0101008C99A11867E36F4EBB47EB060D88CC79</vt:lpwstr>
  </property>
  <property fmtid="{D5CDD505-2E9C-101B-9397-08002B2CF9AE}" pid="3" name="_dlc_DocIdItemGuid">
    <vt:lpwstr>1bfade76-611b-49bc-81a9-4f9ba85f2c37</vt:lpwstr>
  </property>
  <property fmtid="{D5CDD505-2E9C-101B-9397-08002B2CF9AE}" pid="4" name="AuthorIds_UIVersion_4">
    <vt:lpwstr>9032</vt:lpwstr>
  </property>
  <property fmtid="{D5CDD505-2E9C-101B-9397-08002B2CF9AE}" pid="5" name="MSIP_Label_32100cb5-3755-44fe-8e65-67539d7849f9_Enabled">
    <vt:lpwstr>true</vt:lpwstr>
  </property>
  <property fmtid="{D5CDD505-2E9C-101B-9397-08002B2CF9AE}" pid="6" name="MSIP_Label_32100cb5-3755-44fe-8e65-67539d7849f9_SetDate">
    <vt:lpwstr>2020-12-02T18:34:52Z</vt:lpwstr>
  </property>
  <property fmtid="{D5CDD505-2E9C-101B-9397-08002B2CF9AE}" pid="7" name="MSIP_Label_32100cb5-3755-44fe-8e65-67539d7849f9_Method">
    <vt:lpwstr>Standard</vt:lpwstr>
  </property>
  <property fmtid="{D5CDD505-2E9C-101B-9397-08002B2CF9AE}" pid="8" name="MSIP_Label_32100cb5-3755-44fe-8e65-67539d7849f9_Name">
    <vt:lpwstr>Internal Use Only</vt:lpwstr>
  </property>
  <property fmtid="{D5CDD505-2E9C-101B-9397-08002B2CF9AE}" pid="9" name="MSIP_Label_32100cb5-3755-44fe-8e65-67539d7849f9_SiteId">
    <vt:lpwstr>07420c3d-c141-4c67-b6f3-f448e5adb67b</vt:lpwstr>
  </property>
  <property fmtid="{D5CDD505-2E9C-101B-9397-08002B2CF9AE}" pid="10" name="MSIP_Label_32100cb5-3755-44fe-8e65-67539d7849f9_ActionId">
    <vt:lpwstr>d54f0b51-4cdf-438c-9896-2d5404e84d3f</vt:lpwstr>
  </property>
  <property fmtid="{D5CDD505-2E9C-101B-9397-08002B2CF9AE}" pid="11" name="MSIP_Label_32100cb5-3755-44fe-8e65-67539d7849f9_ContentBits">
    <vt:lpwstr>0</vt:lpwstr>
  </property>
  <property fmtid="{D5CDD505-2E9C-101B-9397-08002B2CF9AE}" pid="12" name="MediaServiceImageTags">
    <vt:lpwstr/>
  </property>
</Properties>
</file>